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5"/>
  </p:notesMasterIdLst>
  <p:handoutMasterIdLst>
    <p:handoutMasterId r:id="rId16"/>
  </p:handoutMasterIdLst>
  <p:sldIdLst>
    <p:sldId id="281" r:id="rId5"/>
    <p:sldId id="282" r:id="rId6"/>
    <p:sldId id="258" r:id="rId7"/>
    <p:sldId id="284" r:id="rId8"/>
    <p:sldId id="285" r:id="rId9"/>
    <p:sldId id="286" r:id="rId10"/>
    <p:sldId id="287" r:id="rId11"/>
    <p:sldId id="288" r:id="rId12"/>
    <p:sldId id="290" r:id="rId13"/>
    <p:sldId id="291" r:id="rId14"/>
  </p:sldIdLst>
  <p:sldSz cx="12192000" cy="6858000"/>
  <p:notesSz cx="6858000" cy="9144000"/>
  <p:defaultTextStyle>
    <a:defPPr rtl="0">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08" autoAdjust="0"/>
  </p:normalViewPr>
  <p:slideViewPr>
    <p:cSldViewPr snapToGrid="0">
      <p:cViewPr varScale="1">
        <p:scale>
          <a:sx n="67" d="100"/>
          <a:sy n="67" d="100"/>
        </p:scale>
        <p:origin x="604" y="5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A55A56-DB44-407E-AC7A-E7091E363CDA}"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GB"/>
        </a:p>
      </dgm:t>
    </dgm:pt>
    <dgm:pt modelId="{4FA15EBB-9D93-414C-92ED-6B29F2804711}">
      <dgm:prSet phldrT="[Text]"/>
      <dgm:spPr>
        <a:solidFill>
          <a:srgbClr val="4C2B5E"/>
        </a:solidFill>
      </dgm:spPr>
      <dgm:t>
        <a:bodyPr/>
        <a:lstStyle/>
        <a:p>
          <a:r>
            <a:rPr lang="en-GB" dirty="0"/>
            <a:t>Mentor</a:t>
          </a:r>
        </a:p>
      </dgm:t>
    </dgm:pt>
    <dgm:pt modelId="{41FB56DD-B0F0-4293-BF49-9D3F3AA40F9E}" type="parTrans" cxnId="{3CFCD5BD-4A66-4F8F-8F40-B47EB707E227}">
      <dgm:prSet/>
      <dgm:spPr/>
      <dgm:t>
        <a:bodyPr/>
        <a:lstStyle/>
        <a:p>
          <a:endParaRPr lang="en-GB"/>
        </a:p>
      </dgm:t>
    </dgm:pt>
    <dgm:pt modelId="{13F0C7FD-A4A7-4E8A-A8C9-65F92B473BB1}" type="sibTrans" cxnId="{3CFCD5BD-4A66-4F8F-8F40-B47EB707E227}">
      <dgm:prSet/>
      <dgm:spPr/>
      <dgm:t>
        <a:bodyPr/>
        <a:lstStyle/>
        <a:p>
          <a:endParaRPr lang="en-GB"/>
        </a:p>
      </dgm:t>
    </dgm:pt>
    <dgm:pt modelId="{7D48F729-B39B-46A9-A3A9-3F3AED9D30A0}">
      <dgm:prSet phldrT="[Text]" custT="1"/>
      <dgm:spPr/>
      <dgm:t>
        <a:bodyPr/>
        <a:lstStyle/>
        <a:p>
          <a:r>
            <a:rPr lang="en-GB" sz="1100" dirty="0"/>
            <a:t> Providing someone </a:t>
          </a:r>
          <a:br>
            <a:rPr lang="en-GB" sz="1100" dirty="0"/>
          </a:br>
          <a:r>
            <a:rPr lang="en-GB" sz="1100" dirty="0"/>
            <a:t> for your staff member </a:t>
          </a:r>
          <a:br>
            <a:rPr lang="en-GB" sz="1100" dirty="0"/>
          </a:br>
          <a:r>
            <a:rPr lang="en-GB" sz="1100" dirty="0"/>
            <a:t> to talk to whilst </a:t>
          </a:r>
          <a:br>
            <a:rPr lang="en-GB" sz="1100" dirty="0"/>
          </a:br>
          <a:r>
            <a:rPr lang="en-GB" sz="1100" dirty="0"/>
            <a:t> undertaking the </a:t>
          </a:r>
          <a:br>
            <a:rPr lang="en-GB" sz="1100" dirty="0"/>
          </a:br>
          <a:r>
            <a:rPr lang="en-GB" sz="1100" dirty="0"/>
            <a:t> qualification.</a:t>
          </a:r>
        </a:p>
      </dgm:t>
    </dgm:pt>
    <dgm:pt modelId="{DD91D78F-A276-4713-B56B-9EB04A6378C1}" type="parTrans" cxnId="{8D4A833B-C028-475C-AF87-0493D3176338}">
      <dgm:prSet/>
      <dgm:spPr/>
      <dgm:t>
        <a:bodyPr/>
        <a:lstStyle/>
        <a:p>
          <a:endParaRPr lang="en-GB"/>
        </a:p>
      </dgm:t>
    </dgm:pt>
    <dgm:pt modelId="{AE81B955-AFBF-40A0-A17C-2EF8ABA2D531}" type="sibTrans" cxnId="{8D4A833B-C028-475C-AF87-0493D3176338}">
      <dgm:prSet/>
      <dgm:spPr/>
      <dgm:t>
        <a:bodyPr/>
        <a:lstStyle/>
        <a:p>
          <a:endParaRPr lang="en-GB"/>
        </a:p>
      </dgm:t>
    </dgm:pt>
    <dgm:pt modelId="{1D156ECD-621C-4BA6-BA35-0A76E39DAC61}">
      <dgm:prSet phldrT="[Text]"/>
      <dgm:spPr>
        <a:solidFill>
          <a:srgbClr val="4C2B5E"/>
        </a:solidFill>
      </dgm:spPr>
      <dgm:t>
        <a:bodyPr/>
        <a:lstStyle/>
        <a:p>
          <a:r>
            <a:rPr lang="en-GB" dirty="0"/>
            <a:t>Assessor</a:t>
          </a:r>
        </a:p>
      </dgm:t>
    </dgm:pt>
    <dgm:pt modelId="{AC4E4A15-F465-430A-BD5C-EEAA03DC68EA}" type="parTrans" cxnId="{B34ED6F6-42E8-4868-B67E-673FDB52CA8B}">
      <dgm:prSet/>
      <dgm:spPr/>
      <dgm:t>
        <a:bodyPr/>
        <a:lstStyle/>
        <a:p>
          <a:endParaRPr lang="en-GB"/>
        </a:p>
      </dgm:t>
    </dgm:pt>
    <dgm:pt modelId="{B045B7F1-E6D4-4915-A146-D7BD07E35C4D}" type="sibTrans" cxnId="{B34ED6F6-42E8-4868-B67E-673FDB52CA8B}">
      <dgm:prSet/>
      <dgm:spPr/>
      <dgm:t>
        <a:bodyPr/>
        <a:lstStyle/>
        <a:p>
          <a:endParaRPr lang="en-GB"/>
        </a:p>
      </dgm:t>
    </dgm:pt>
    <dgm:pt modelId="{D19B2633-0B17-43E9-B40A-5B5CA7855FEC}">
      <dgm:prSet phldrT="[Text]" custT="1"/>
      <dgm:spPr/>
      <dgm:t>
        <a:bodyPr/>
        <a:lstStyle/>
        <a:p>
          <a:r>
            <a:rPr lang="en-GB" sz="1050" dirty="0"/>
            <a:t> Providing a suitable </a:t>
          </a:r>
          <a:br>
            <a:rPr lang="en-GB" sz="1050" dirty="0"/>
          </a:br>
          <a:r>
            <a:rPr lang="en-GB" sz="1050" dirty="0"/>
            <a:t> person to carry out the </a:t>
          </a:r>
          <a:br>
            <a:rPr lang="en-GB" sz="1050" dirty="0"/>
          </a:br>
          <a:r>
            <a:rPr lang="en-GB" sz="1050" dirty="0"/>
            <a:t> assessment of </a:t>
          </a:r>
          <a:br>
            <a:rPr lang="en-GB" sz="1050" dirty="0"/>
          </a:br>
          <a:r>
            <a:rPr lang="en-GB" sz="1050" dirty="0"/>
            <a:t> portfolios.</a:t>
          </a:r>
          <a:br>
            <a:rPr lang="en-GB" sz="1050" dirty="0"/>
          </a:br>
          <a:br>
            <a:rPr lang="en-GB" sz="400" dirty="0"/>
          </a:br>
          <a:r>
            <a:rPr lang="en-GB" sz="1050" dirty="0"/>
            <a:t>        Completing    </a:t>
          </a:r>
          <a:br>
            <a:rPr lang="en-GB" sz="1050" dirty="0"/>
          </a:br>
          <a:r>
            <a:rPr lang="en-GB" sz="1050" dirty="0"/>
            <a:t>           assessor </a:t>
          </a:r>
          <a:br>
            <a:rPr lang="en-GB" sz="1050" dirty="0"/>
          </a:br>
          <a:r>
            <a:rPr lang="en-GB" sz="1050" dirty="0"/>
            <a:t>              training </a:t>
          </a:r>
          <a:br>
            <a:rPr lang="en-GB" sz="1050" dirty="0"/>
          </a:br>
          <a:r>
            <a:rPr lang="en-GB" sz="1050" dirty="0"/>
            <a:t>                each year.</a:t>
          </a:r>
        </a:p>
      </dgm:t>
    </dgm:pt>
    <dgm:pt modelId="{0347A545-1BF7-4A0A-A277-9038BA16AA06}" type="parTrans" cxnId="{40EFC17B-909A-41B1-9B3D-CC17AF1D27B7}">
      <dgm:prSet/>
      <dgm:spPr/>
      <dgm:t>
        <a:bodyPr/>
        <a:lstStyle/>
        <a:p>
          <a:endParaRPr lang="en-GB"/>
        </a:p>
      </dgm:t>
    </dgm:pt>
    <dgm:pt modelId="{48551A08-4FD4-49DE-80BE-854895497B6F}" type="sibTrans" cxnId="{40EFC17B-909A-41B1-9B3D-CC17AF1D27B7}">
      <dgm:prSet/>
      <dgm:spPr/>
      <dgm:t>
        <a:bodyPr/>
        <a:lstStyle/>
        <a:p>
          <a:endParaRPr lang="en-GB"/>
        </a:p>
      </dgm:t>
    </dgm:pt>
    <dgm:pt modelId="{83F1F9C9-AD4C-40B1-876E-ADB9AA13AE9B}">
      <dgm:prSet phldrT="[Text]"/>
      <dgm:spPr>
        <a:solidFill>
          <a:srgbClr val="4C2B5E"/>
        </a:solidFill>
      </dgm:spPr>
      <dgm:t>
        <a:bodyPr/>
        <a:lstStyle/>
        <a:p>
          <a:r>
            <a:rPr lang="en-GB" dirty="0"/>
            <a:t>Training</a:t>
          </a:r>
        </a:p>
      </dgm:t>
    </dgm:pt>
    <dgm:pt modelId="{8C336A8A-FBE3-45DB-9D47-57FD095FCCC2}" type="parTrans" cxnId="{510B70BC-F491-466F-BCF7-F2A253F748DB}">
      <dgm:prSet/>
      <dgm:spPr/>
      <dgm:t>
        <a:bodyPr/>
        <a:lstStyle/>
        <a:p>
          <a:endParaRPr lang="en-GB"/>
        </a:p>
      </dgm:t>
    </dgm:pt>
    <dgm:pt modelId="{70418453-7F54-485B-820E-C4FCA4FE95BA}" type="sibTrans" cxnId="{510B70BC-F491-466F-BCF7-F2A253F748DB}">
      <dgm:prSet/>
      <dgm:spPr/>
      <dgm:t>
        <a:bodyPr/>
        <a:lstStyle/>
        <a:p>
          <a:endParaRPr lang="en-GB"/>
        </a:p>
      </dgm:t>
    </dgm:pt>
    <dgm:pt modelId="{60C3C8EE-3540-41EA-8318-E763F9F92051}">
      <dgm:prSet phldrT="[Text]" custT="1"/>
      <dgm:spPr/>
      <dgm:t>
        <a:bodyPr/>
        <a:lstStyle/>
        <a:p>
          <a:r>
            <a:rPr lang="en-GB" sz="1100" dirty="0"/>
            <a:t>Booking training early to ensure a space.</a:t>
          </a:r>
        </a:p>
      </dgm:t>
    </dgm:pt>
    <dgm:pt modelId="{BA0F6BE8-965A-41A9-8F57-49D6265332D3}" type="parTrans" cxnId="{2F883F72-E499-4843-93BD-CAD3BF953D0C}">
      <dgm:prSet/>
      <dgm:spPr/>
      <dgm:t>
        <a:bodyPr/>
        <a:lstStyle/>
        <a:p>
          <a:endParaRPr lang="en-GB"/>
        </a:p>
      </dgm:t>
    </dgm:pt>
    <dgm:pt modelId="{78C67B2B-B1B8-4640-8625-56CC33D5E2EB}" type="sibTrans" cxnId="{2F883F72-E499-4843-93BD-CAD3BF953D0C}">
      <dgm:prSet/>
      <dgm:spPr/>
      <dgm:t>
        <a:bodyPr/>
        <a:lstStyle/>
        <a:p>
          <a:endParaRPr lang="en-GB"/>
        </a:p>
      </dgm:t>
    </dgm:pt>
    <dgm:pt modelId="{2F2EA836-0428-453F-AD4D-47B2C63B2F74}">
      <dgm:prSet phldrT="[Text]"/>
      <dgm:spPr>
        <a:solidFill>
          <a:srgbClr val="4C2B5E"/>
        </a:solidFill>
      </dgm:spPr>
      <dgm:t>
        <a:bodyPr/>
        <a:lstStyle/>
        <a:p>
          <a:r>
            <a:rPr lang="en-GB" dirty="0"/>
            <a:t>Practice</a:t>
          </a:r>
        </a:p>
      </dgm:t>
    </dgm:pt>
    <dgm:pt modelId="{F88CC5AC-0216-47CF-9148-FA26CF7B2C48}" type="parTrans" cxnId="{4C188555-E426-4608-ADC2-8A365DEFC988}">
      <dgm:prSet/>
      <dgm:spPr/>
      <dgm:t>
        <a:bodyPr/>
        <a:lstStyle/>
        <a:p>
          <a:endParaRPr lang="en-GB"/>
        </a:p>
      </dgm:t>
    </dgm:pt>
    <dgm:pt modelId="{263E71F0-9706-491F-8542-7AB87242E1E6}" type="sibTrans" cxnId="{4C188555-E426-4608-ADC2-8A365DEFC988}">
      <dgm:prSet/>
      <dgm:spPr/>
      <dgm:t>
        <a:bodyPr/>
        <a:lstStyle/>
        <a:p>
          <a:endParaRPr lang="en-GB"/>
        </a:p>
      </dgm:t>
    </dgm:pt>
    <dgm:pt modelId="{B3984F4B-CB9C-4F65-B3BA-2E0701B24816}">
      <dgm:prSet phldrT="[Text]" custT="1"/>
      <dgm:spPr/>
      <dgm:t>
        <a:bodyPr/>
        <a:lstStyle/>
        <a:p>
          <a:r>
            <a:rPr lang="en-GB" sz="1100" dirty="0"/>
            <a:t>Suitably qualified</a:t>
          </a:r>
          <a:br>
            <a:rPr lang="en-GB" sz="1100" dirty="0"/>
          </a:br>
          <a:r>
            <a:rPr lang="en-GB" sz="1100" dirty="0"/>
            <a:t>person to take your staff member out to get practice.</a:t>
          </a:r>
          <a:br>
            <a:rPr lang="en-GB" sz="1100" dirty="0"/>
          </a:br>
          <a:br>
            <a:rPr lang="en-GB" sz="600" dirty="0"/>
          </a:br>
          <a:r>
            <a:rPr lang="en-GB" sz="1100" dirty="0"/>
            <a:t>Example: Weights &amp; Measures Officer.</a:t>
          </a:r>
        </a:p>
      </dgm:t>
    </dgm:pt>
    <dgm:pt modelId="{2AA45D83-FD95-4B55-9196-3A35CACE8DD7}" type="parTrans" cxnId="{8B4E2902-1F3A-469E-B924-ACCB1AF92ECE}">
      <dgm:prSet/>
      <dgm:spPr/>
      <dgm:t>
        <a:bodyPr/>
        <a:lstStyle/>
        <a:p>
          <a:endParaRPr lang="en-GB"/>
        </a:p>
      </dgm:t>
    </dgm:pt>
    <dgm:pt modelId="{03859A08-3C9D-4B6C-A9B9-EC8ED3093509}" type="sibTrans" cxnId="{8B4E2902-1F3A-469E-B924-ACCB1AF92ECE}">
      <dgm:prSet/>
      <dgm:spPr/>
      <dgm:t>
        <a:bodyPr/>
        <a:lstStyle/>
        <a:p>
          <a:endParaRPr lang="en-GB"/>
        </a:p>
      </dgm:t>
    </dgm:pt>
    <dgm:pt modelId="{1AA3BEFA-B15C-4D07-BB6F-9C3D1E27FEC5}">
      <dgm:prSet phldrT="[Text]"/>
      <dgm:spPr/>
      <dgm:t>
        <a:bodyPr/>
        <a:lstStyle/>
        <a:p>
          <a:endParaRPr lang="en-GB" sz="1400" dirty="0"/>
        </a:p>
      </dgm:t>
    </dgm:pt>
    <dgm:pt modelId="{FCAA83FA-AFE9-47BB-BCFD-15AC4AB08B24}" type="parTrans" cxnId="{BD858B9E-8F41-4F6F-998B-499F4444B098}">
      <dgm:prSet/>
      <dgm:spPr/>
      <dgm:t>
        <a:bodyPr/>
        <a:lstStyle/>
        <a:p>
          <a:endParaRPr lang="en-GB"/>
        </a:p>
      </dgm:t>
    </dgm:pt>
    <dgm:pt modelId="{45B10CEB-0D8F-4BB7-97F5-90DEEF8A7690}" type="sibTrans" cxnId="{BD858B9E-8F41-4F6F-998B-499F4444B098}">
      <dgm:prSet/>
      <dgm:spPr/>
      <dgm:t>
        <a:bodyPr/>
        <a:lstStyle/>
        <a:p>
          <a:endParaRPr lang="en-GB"/>
        </a:p>
      </dgm:t>
    </dgm:pt>
    <dgm:pt modelId="{82007ED9-E9C1-4FF2-AB96-3FCB1C537B03}" type="pres">
      <dgm:prSet presAssocID="{D9A55A56-DB44-407E-AC7A-E7091E363CDA}" presName="cycleMatrixDiagram" presStyleCnt="0">
        <dgm:presLayoutVars>
          <dgm:chMax val="1"/>
          <dgm:dir/>
          <dgm:animLvl val="lvl"/>
          <dgm:resizeHandles val="exact"/>
        </dgm:presLayoutVars>
      </dgm:prSet>
      <dgm:spPr/>
    </dgm:pt>
    <dgm:pt modelId="{D52B3AAF-DCDF-407C-8D50-5E69ED1EAEE2}" type="pres">
      <dgm:prSet presAssocID="{D9A55A56-DB44-407E-AC7A-E7091E363CDA}" presName="children" presStyleCnt="0"/>
      <dgm:spPr/>
    </dgm:pt>
    <dgm:pt modelId="{E3B43005-594B-40EA-9D47-27DE32A30B82}" type="pres">
      <dgm:prSet presAssocID="{D9A55A56-DB44-407E-AC7A-E7091E363CDA}" presName="child1group" presStyleCnt="0"/>
      <dgm:spPr/>
    </dgm:pt>
    <dgm:pt modelId="{201430FF-E6B2-4A5C-B242-75B2C1AED5CF}" type="pres">
      <dgm:prSet presAssocID="{D9A55A56-DB44-407E-AC7A-E7091E363CDA}" presName="child1" presStyleLbl="bgAcc1" presStyleIdx="0" presStyleCnt="4"/>
      <dgm:spPr/>
    </dgm:pt>
    <dgm:pt modelId="{4F5D3EEA-1F4F-4573-B10E-B539E0714227}" type="pres">
      <dgm:prSet presAssocID="{D9A55A56-DB44-407E-AC7A-E7091E363CDA}" presName="child1Text" presStyleLbl="bgAcc1" presStyleIdx="0" presStyleCnt="4">
        <dgm:presLayoutVars>
          <dgm:bulletEnabled val="1"/>
        </dgm:presLayoutVars>
      </dgm:prSet>
      <dgm:spPr/>
    </dgm:pt>
    <dgm:pt modelId="{8839413C-D51A-4631-83ED-88AA62F3E67C}" type="pres">
      <dgm:prSet presAssocID="{D9A55A56-DB44-407E-AC7A-E7091E363CDA}" presName="child2group" presStyleCnt="0"/>
      <dgm:spPr/>
    </dgm:pt>
    <dgm:pt modelId="{351789FA-7A9F-4C52-9B0A-7F9B56783F08}" type="pres">
      <dgm:prSet presAssocID="{D9A55A56-DB44-407E-AC7A-E7091E363CDA}" presName="child2" presStyleLbl="bgAcc1" presStyleIdx="1" presStyleCnt="4"/>
      <dgm:spPr/>
    </dgm:pt>
    <dgm:pt modelId="{989C4FE2-AE59-4340-8231-AFEB323B6B63}" type="pres">
      <dgm:prSet presAssocID="{D9A55A56-DB44-407E-AC7A-E7091E363CDA}" presName="child2Text" presStyleLbl="bgAcc1" presStyleIdx="1" presStyleCnt="4">
        <dgm:presLayoutVars>
          <dgm:bulletEnabled val="1"/>
        </dgm:presLayoutVars>
      </dgm:prSet>
      <dgm:spPr/>
    </dgm:pt>
    <dgm:pt modelId="{BBFF0A7C-805F-4FC7-ADBF-641DE5B63559}" type="pres">
      <dgm:prSet presAssocID="{D9A55A56-DB44-407E-AC7A-E7091E363CDA}" presName="child3group" presStyleCnt="0"/>
      <dgm:spPr/>
    </dgm:pt>
    <dgm:pt modelId="{CAE8B35A-D208-4C22-876C-422AC0276343}" type="pres">
      <dgm:prSet presAssocID="{D9A55A56-DB44-407E-AC7A-E7091E363CDA}" presName="child3" presStyleLbl="bgAcc1" presStyleIdx="2" presStyleCnt="4"/>
      <dgm:spPr/>
    </dgm:pt>
    <dgm:pt modelId="{05B25829-119F-4E4A-B624-DCFE0EFD2B7C}" type="pres">
      <dgm:prSet presAssocID="{D9A55A56-DB44-407E-AC7A-E7091E363CDA}" presName="child3Text" presStyleLbl="bgAcc1" presStyleIdx="2" presStyleCnt="4">
        <dgm:presLayoutVars>
          <dgm:bulletEnabled val="1"/>
        </dgm:presLayoutVars>
      </dgm:prSet>
      <dgm:spPr/>
    </dgm:pt>
    <dgm:pt modelId="{380CF190-95F7-489B-8AB2-80E795209F3E}" type="pres">
      <dgm:prSet presAssocID="{D9A55A56-DB44-407E-AC7A-E7091E363CDA}" presName="child4group" presStyleCnt="0"/>
      <dgm:spPr/>
    </dgm:pt>
    <dgm:pt modelId="{8CBACEAA-6260-4297-B463-A508478D7E16}" type="pres">
      <dgm:prSet presAssocID="{D9A55A56-DB44-407E-AC7A-E7091E363CDA}" presName="child4" presStyleLbl="bgAcc1" presStyleIdx="3" presStyleCnt="4" custScaleY="108775"/>
      <dgm:spPr/>
    </dgm:pt>
    <dgm:pt modelId="{2C44E470-7A27-4BA2-93D9-71F15AB9F809}" type="pres">
      <dgm:prSet presAssocID="{D9A55A56-DB44-407E-AC7A-E7091E363CDA}" presName="child4Text" presStyleLbl="bgAcc1" presStyleIdx="3" presStyleCnt="4">
        <dgm:presLayoutVars>
          <dgm:bulletEnabled val="1"/>
        </dgm:presLayoutVars>
      </dgm:prSet>
      <dgm:spPr/>
    </dgm:pt>
    <dgm:pt modelId="{2FDBA8EA-389A-469D-8902-A841BD6E4DBB}" type="pres">
      <dgm:prSet presAssocID="{D9A55A56-DB44-407E-AC7A-E7091E363CDA}" presName="childPlaceholder" presStyleCnt="0"/>
      <dgm:spPr/>
    </dgm:pt>
    <dgm:pt modelId="{806BC732-42FF-45E9-B60E-7FA3D0B872FC}" type="pres">
      <dgm:prSet presAssocID="{D9A55A56-DB44-407E-AC7A-E7091E363CDA}" presName="circle" presStyleCnt="0"/>
      <dgm:spPr/>
    </dgm:pt>
    <dgm:pt modelId="{7EA6DF6B-D1A8-4A42-A111-C1285C7A47FE}" type="pres">
      <dgm:prSet presAssocID="{D9A55A56-DB44-407E-AC7A-E7091E363CDA}" presName="quadrant1" presStyleLbl="node1" presStyleIdx="0" presStyleCnt="4">
        <dgm:presLayoutVars>
          <dgm:chMax val="1"/>
          <dgm:bulletEnabled val="1"/>
        </dgm:presLayoutVars>
      </dgm:prSet>
      <dgm:spPr/>
    </dgm:pt>
    <dgm:pt modelId="{1B548CBF-8437-46D3-BCDB-FCEBEA278251}" type="pres">
      <dgm:prSet presAssocID="{D9A55A56-DB44-407E-AC7A-E7091E363CDA}" presName="quadrant2" presStyleLbl="node1" presStyleIdx="1" presStyleCnt="4">
        <dgm:presLayoutVars>
          <dgm:chMax val="1"/>
          <dgm:bulletEnabled val="1"/>
        </dgm:presLayoutVars>
      </dgm:prSet>
      <dgm:spPr/>
    </dgm:pt>
    <dgm:pt modelId="{94535BDA-ED16-4673-B79A-86FA99EA9AFF}" type="pres">
      <dgm:prSet presAssocID="{D9A55A56-DB44-407E-AC7A-E7091E363CDA}" presName="quadrant3" presStyleLbl="node1" presStyleIdx="2" presStyleCnt="4">
        <dgm:presLayoutVars>
          <dgm:chMax val="1"/>
          <dgm:bulletEnabled val="1"/>
        </dgm:presLayoutVars>
      </dgm:prSet>
      <dgm:spPr/>
    </dgm:pt>
    <dgm:pt modelId="{BC016C04-C373-4ACF-9CDE-D216B07E541C}" type="pres">
      <dgm:prSet presAssocID="{D9A55A56-DB44-407E-AC7A-E7091E363CDA}" presName="quadrant4" presStyleLbl="node1" presStyleIdx="3" presStyleCnt="4">
        <dgm:presLayoutVars>
          <dgm:chMax val="1"/>
          <dgm:bulletEnabled val="1"/>
        </dgm:presLayoutVars>
      </dgm:prSet>
      <dgm:spPr/>
    </dgm:pt>
    <dgm:pt modelId="{CCA2BBAD-3F19-4FAB-BE06-9F894AC4A031}" type="pres">
      <dgm:prSet presAssocID="{D9A55A56-DB44-407E-AC7A-E7091E363CDA}" presName="quadrantPlaceholder" presStyleCnt="0"/>
      <dgm:spPr/>
    </dgm:pt>
    <dgm:pt modelId="{C6A17CF0-3E19-453E-B2E6-4E6410CD25F0}" type="pres">
      <dgm:prSet presAssocID="{D9A55A56-DB44-407E-AC7A-E7091E363CDA}" presName="center1" presStyleLbl="fgShp" presStyleIdx="0" presStyleCnt="2"/>
      <dgm:spPr/>
    </dgm:pt>
    <dgm:pt modelId="{0AED815E-A648-4B9E-B01B-318B20ED7794}" type="pres">
      <dgm:prSet presAssocID="{D9A55A56-DB44-407E-AC7A-E7091E363CDA}" presName="center2" presStyleLbl="fgShp" presStyleIdx="1" presStyleCnt="2"/>
      <dgm:spPr/>
    </dgm:pt>
  </dgm:ptLst>
  <dgm:cxnLst>
    <dgm:cxn modelId="{2FFF3701-8DAB-4956-BE36-DFA407D22A1E}" type="presOf" srcId="{1AA3BEFA-B15C-4D07-BB6F-9C3D1E27FEC5}" destId="{05B25829-119F-4E4A-B624-DCFE0EFD2B7C}" srcOrd="1" destOrd="0" presId="urn:microsoft.com/office/officeart/2005/8/layout/cycle4"/>
    <dgm:cxn modelId="{8B4E2902-1F3A-469E-B924-ACCB1AF92ECE}" srcId="{2F2EA836-0428-453F-AD4D-47B2C63B2F74}" destId="{B3984F4B-CB9C-4F65-B3BA-2E0701B24816}" srcOrd="0" destOrd="0" parTransId="{2AA45D83-FD95-4B55-9196-3A35CACE8DD7}" sibTransId="{03859A08-3C9D-4B6C-A9B9-EC8ED3093509}"/>
    <dgm:cxn modelId="{F59BEF03-5C81-4C93-9731-28ADF5A66858}" type="presOf" srcId="{2F2EA836-0428-453F-AD4D-47B2C63B2F74}" destId="{BC016C04-C373-4ACF-9CDE-D216B07E541C}" srcOrd="0" destOrd="0" presId="urn:microsoft.com/office/officeart/2005/8/layout/cycle4"/>
    <dgm:cxn modelId="{F8101106-27A5-42B6-A5B7-D23AE0143DAA}" type="presOf" srcId="{7D48F729-B39B-46A9-A3A9-3F3AED9D30A0}" destId="{201430FF-E6B2-4A5C-B242-75B2C1AED5CF}" srcOrd="0" destOrd="0" presId="urn:microsoft.com/office/officeart/2005/8/layout/cycle4"/>
    <dgm:cxn modelId="{68D08409-91D6-41E7-B320-FE36239DA763}" type="presOf" srcId="{60C3C8EE-3540-41EA-8318-E763F9F92051}" destId="{CAE8B35A-D208-4C22-876C-422AC0276343}" srcOrd="0" destOrd="1" presId="urn:microsoft.com/office/officeart/2005/8/layout/cycle4"/>
    <dgm:cxn modelId="{7AC4CD0A-2B31-45DA-9661-71289EB380A3}" type="presOf" srcId="{1D156ECD-621C-4BA6-BA35-0A76E39DAC61}" destId="{1B548CBF-8437-46D3-BCDB-FCEBEA278251}" srcOrd="0" destOrd="0" presId="urn:microsoft.com/office/officeart/2005/8/layout/cycle4"/>
    <dgm:cxn modelId="{2414B337-BB7F-4FDD-AFAA-713F2E39659D}" type="presOf" srcId="{1AA3BEFA-B15C-4D07-BB6F-9C3D1E27FEC5}" destId="{CAE8B35A-D208-4C22-876C-422AC0276343}" srcOrd="0" destOrd="0" presId="urn:microsoft.com/office/officeart/2005/8/layout/cycle4"/>
    <dgm:cxn modelId="{8D4A833B-C028-475C-AF87-0493D3176338}" srcId="{4FA15EBB-9D93-414C-92ED-6B29F2804711}" destId="{7D48F729-B39B-46A9-A3A9-3F3AED9D30A0}" srcOrd="0" destOrd="0" parTransId="{DD91D78F-A276-4713-B56B-9EB04A6378C1}" sibTransId="{AE81B955-AFBF-40A0-A17C-2EF8ABA2D531}"/>
    <dgm:cxn modelId="{0991A53B-445C-4927-A668-5F8DEE43266E}" type="presOf" srcId="{B3984F4B-CB9C-4F65-B3BA-2E0701B24816}" destId="{2C44E470-7A27-4BA2-93D9-71F15AB9F809}" srcOrd="1" destOrd="0" presId="urn:microsoft.com/office/officeart/2005/8/layout/cycle4"/>
    <dgm:cxn modelId="{E574433C-3346-4FFB-B581-76147BFEDE60}" type="presOf" srcId="{D19B2633-0B17-43E9-B40A-5B5CA7855FEC}" destId="{989C4FE2-AE59-4340-8231-AFEB323B6B63}" srcOrd="1" destOrd="0" presId="urn:microsoft.com/office/officeart/2005/8/layout/cycle4"/>
    <dgm:cxn modelId="{AB83D142-4FFB-438E-92AA-F86A8B9795BC}" type="presOf" srcId="{83F1F9C9-AD4C-40B1-876E-ADB9AA13AE9B}" destId="{94535BDA-ED16-4673-B79A-86FA99EA9AFF}" srcOrd="0" destOrd="0" presId="urn:microsoft.com/office/officeart/2005/8/layout/cycle4"/>
    <dgm:cxn modelId="{B8C2306E-46B2-497F-9942-AA7FA3EA7642}" type="presOf" srcId="{4FA15EBB-9D93-414C-92ED-6B29F2804711}" destId="{7EA6DF6B-D1A8-4A42-A111-C1285C7A47FE}" srcOrd="0" destOrd="0" presId="urn:microsoft.com/office/officeart/2005/8/layout/cycle4"/>
    <dgm:cxn modelId="{BD00EC70-950F-4FFC-AFD3-1703B6759564}" type="presOf" srcId="{D19B2633-0B17-43E9-B40A-5B5CA7855FEC}" destId="{351789FA-7A9F-4C52-9B0A-7F9B56783F08}" srcOrd="0" destOrd="0" presId="urn:microsoft.com/office/officeart/2005/8/layout/cycle4"/>
    <dgm:cxn modelId="{2F883F72-E499-4843-93BD-CAD3BF953D0C}" srcId="{83F1F9C9-AD4C-40B1-876E-ADB9AA13AE9B}" destId="{60C3C8EE-3540-41EA-8318-E763F9F92051}" srcOrd="1" destOrd="0" parTransId="{BA0F6BE8-965A-41A9-8F57-49D6265332D3}" sibTransId="{78C67B2B-B1B8-4640-8625-56CC33D5E2EB}"/>
    <dgm:cxn modelId="{4C188555-E426-4608-ADC2-8A365DEFC988}" srcId="{D9A55A56-DB44-407E-AC7A-E7091E363CDA}" destId="{2F2EA836-0428-453F-AD4D-47B2C63B2F74}" srcOrd="3" destOrd="0" parTransId="{F88CC5AC-0216-47CF-9148-FA26CF7B2C48}" sibTransId="{263E71F0-9706-491F-8542-7AB87242E1E6}"/>
    <dgm:cxn modelId="{40EFC17B-909A-41B1-9B3D-CC17AF1D27B7}" srcId="{1D156ECD-621C-4BA6-BA35-0A76E39DAC61}" destId="{D19B2633-0B17-43E9-B40A-5B5CA7855FEC}" srcOrd="0" destOrd="0" parTransId="{0347A545-1BF7-4A0A-A277-9038BA16AA06}" sibTransId="{48551A08-4FD4-49DE-80BE-854895497B6F}"/>
    <dgm:cxn modelId="{BD858B9E-8F41-4F6F-998B-499F4444B098}" srcId="{83F1F9C9-AD4C-40B1-876E-ADB9AA13AE9B}" destId="{1AA3BEFA-B15C-4D07-BB6F-9C3D1E27FEC5}" srcOrd="0" destOrd="0" parTransId="{FCAA83FA-AFE9-47BB-BCFD-15AC4AB08B24}" sibTransId="{45B10CEB-0D8F-4BB7-97F5-90DEEF8A7690}"/>
    <dgm:cxn modelId="{C542EAB2-9BE1-473F-B3AA-2F7396044B27}" type="presOf" srcId="{60C3C8EE-3540-41EA-8318-E763F9F92051}" destId="{05B25829-119F-4E4A-B624-DCFE0EFD2B7C}" srcOrd="1" destOrd="1" presId="urn:microsoft.com/office/officeart/2005/8/layout/cycle4"/>
    <dgm:cxn modelId="{510B70BC-F491-466F-BCF7-F2A253F748DB}" srcId="{D9A55A56-DB44-407E-AC7A-E7091E363CDA}" destId="{83F1F9C9-AD4C-40B1-876E-ADB9AA13AE9B}" srcOrd="2" destOrd="0" parTransId="{8C336A8A-FBE3-45DB-9D47-57FD095FCCC2}" sibTransId="{70418453-7F54-485B-820E-C4FCA4FE95BA}"/>
    <dgm:cxn modelId="{3CFCD5BD-4A66-4F8F-8F40-B47EB707E227}" srcId="{D9A55A56-DB44-407E-AC7A-E7091E363CDA}" destId="{4FA15EBB-9D93-414C-92ED-6B29F2804711}" srcOrd="0" destOrd="0" parTransId="{41FB56DD-B0F0-4293-BF49-9D3F3AA40F9E}" sibTransId="{13F0C7FD-A4A7-4E8A-A8C9-65F92B473BB1}"/>
    <dgm:cxn modelId="{B2228ECA-F8E2-4EA2-A492-B9D1E0A4D956}" type="presOf" srcId="{D9A55A56-DB44-407E-AC7A-E7091E363CDA}" destId="{82007ED9-E9C1-4FF2-AB96-3FCB1C537B03}" srcOrd="0" destOrd="0" presId="urn:microsoft.com/office/officeart/2005/8/layout/cycle4"/>
    <dgm:cxn modelId="{A0E564DE-72CE-4EEC-9AE6-311E748AFFD3}" type="presOf" srcId="{B3984F4B-CB9C-4F65-B3BA-2E0701B24816}" destId="{8CBACEAA-6260-4297-B463-A508478D7E16}" srcOrd="0" destOrd="0" presId="urn:microsoft.com/office/officeart/2005/8/layout/cycle4"/>
    <dgm:cxn modelId="{BCBF56E7-15EA-4ED8-AAE3-2B8B90944438}" type="presOf" srcId="{7D48F729-B39B-46A9-A3A9-3F3AED9D30A0}" destId="{4F5D3EEA-1F4F-4573-B10E-B539E0714227}" srcOrd="1" destOrd="0" presId="urn:microsoft.com/office/officeart/2005/8/layout/cycle4"/>
    <dgm:cxn modelId="{B34ED6F6-42E8-4868-B67E-673FDB52CA8B}" srcId="{D9A55A56-DB44-407E-AC7A-E7091E363CDA}" destId="{1D156ECD-621C-4BA6-BA35-0A76E39DAC61}" srcOrd="1" destOrd="0" parTransId="{AC4E4A15-F465-430A-BD5C-EEAA03DC68EA}" sibTransId="{B045B7F1-E6D4-4915-A146-D7BD07E35C4D}"/>
    <dgm:cxn modelId="{8FCC07C7-E0FB-48D7-A0FB-CC8C019E2B10}" type="presParOf" srcId="{82007ED9-E9C1-4FF2-AB96-3FCB1C537B03}" destId="{D52B3AAF-DCDF-407C-8D50-5E69ED1EAEE2}" srcOrd="0" destOrd="0" presId="urn:microsoft.com/office/officeart/2005/8/layout/cycle4"/>
    <dgm:cxn modelId="{9E35B34E-DB08-41DA-ABDC-654BFAE8C0B4}" type="presParOf" srcId="{D52B3AAF-DCDF-407C-8D50-5E69ED1EAEE2}" destId="{E3B43005-594B-40EA-9D47-27DE32A30B82}" srcOrd="0" destOrd="0" presId="urn:microsoft.com/office/officeart/2005/8/layout/cycle4"/>
    <dgm:cxn modelId="{D32F16C0-5DD8-45BB-8CF1-612946D41ED1}" type="presParOf" srcId="{E3B43005-594B-40EA-9D47-27DE32A30B82}" destId="{201430FF-E6B2-4A5C-B242-75B2C1AED5CF}" srcOrd="0" destOrd="0" presId="urn:microsoft.com/office/officeart/2005/8/layout/cycle4"/>
    <dgm:cxn modelId="{C60C462D-8235-4F39-B090-179C9B83F078}" type="presParOf" srcId="{E3B43005-594B-40EA-9D47-27DE32A30B82}" destId="{4F5D3EEA-1F4F-4573-B10E-B539E0714227}" srcOrd="1" destOrd="0" presId="urn:microsoft.com/office/officeart/2005/8/layout/cycle4"/>
    <dgm:cxn modelId="{76FA3041-2A59-4152-A39E-254566C5B78A}" type="presParOf" srcId="{D52B3AAF-DCDF-407C-8D50-5E69ED1EAEE2}" destId="{8839413C-D51A-4631-83ED-88AA62F3E67C}" srcOrd="1" destOrd="0" presId="urn:microsoft.com/office/officeart/2005/8/layout/cycle4"/>
    <dgm:cxn modelId="{48E3DC5D-E32F-4EEC-9BDA-F9EDAD3B0941}" type="presParOf" srcId="{8839413C-D51A-4631-83ED-88AA62F3E67C}" destId="{351789FA-7A9F-4C52-9B0A-7F9B56783F08}" srcOrd="0" destOrd="0" presId="urn:microsoft.com/office/officeart/2005/8/layout/cycle4"/>
    <dgm:cxn modelId="{51E563B6-45E5-4B1F-85A2-8B88C3A757A2}" type="presParOf" srcId="{8839413C-D51A-4631-83ED-88AA62F3E67C}" destId="{989C4FE2-AE59-4340-8231-AFEB323B6B63}" srcOrd="1" destOrd="0" presId="urn:microsoft.com/office/officeart/2005/8/layout/cycle4"/>
    <dgm:cxn modelId="{33A93276-9E17-4693-92D8-D907F10AE3A6}" type="presParOf" srcId="{D52B3AAF-DCDF-407C-8D50-5E69ED1EAEE2}" destId="{BBFF0A7C-805F-4FC7-ADBF-641DE5B63559}" srcOrd="2" destOrd="0" presId="urn:microsoft.com/office/officeart/2005/8/layout/cycle4"/>
    <dgm:cxn modelId="{74F6DD8E-B273-4B35-97CF-D6FDAD2AAFF5}" type="presParOf" srcId="{BBFF0A7C-805F-4FC7-ADBF-641DE5B63559}" destId="{CAE8B35A-D208-4C22-876C-422AC0276343}" srcOrd="0" destOrd="0" presId="urn:microsoft.com/office/officeart/2005/8/layout/cycle4"/>
    <dgm:cxn modelId="{3DB5A343-AB31-41FB-ADD0-F03BEA04D453}" type="presParOf" srcId="{BBFF0A7C-805F-4FC7-ADBF-641DE5B63559}" destId="{05B25829-119F-4E4A-B624-DCFE0EFD2B7C}" srcOrd="1" destOrd="0" presId="urn:microsoft.com/office/officeart/2005/8/layout/cycle4"/>
    <dgm:cxn modelId="{A91CDC9B-5BD7-494F-B54B-913139ACBB9B}" type="presParOf" srcId="{D52B3AAF-DCDF-407C-8D50-5E69ED1EAEE2}" destId="{380CF190-95F7-489B-8AB2-80E795209F3E}" srcOrd="3" destOrd="0" presId="urn:microsoft.com/office/officeart/2005/8/layout/cycle4"/>
    <dgm:cxn modelId="{81C118B8-B8AF-45D9-B18A-5679F3FF265A}" type="presParOf" srcId="{380CF190-95F7-489B-8AB2-80E795209F3E}" destId="{8CBACEAA-6260-4297-B463-A508478D7E16}" srcOrd="0" destOrd="0" presId="urn:microsoft.com/office/officeart/2005/8/layout/cycle4"/>
    <dgm:cxn modelId="{F87F05BD-88F8-46BC-8D28-EBD5BCE49DE6}" type="presParOf" srcId="{380CF190-95F7-489B-8AB2-80E795209F3E}" destId="{2C44E470-7A27-4BA2-93D9-71F15AB9F809}" srcOrd="1" destOrd="0" presId="urn:microsoft.com/office/officeart/2005/8/layout/cycle4"/>
    <dgm:cxn modelId="{7A79C270-CEB5-402D-BAAC-D2780F9AF621}" type="presParOf" srcId="{D52B3AAF-DCDF-407C-8D50-5E69ED1EAEE2}" destId="{2FDBA8EA-389A-469D-8902-A841BD6E4DBB}" srcOrd="4" destOrd="0" presId="urn:microsoft.com/office/officeart/2005/8/layout/cycle4"/>
    <dgm:cxn modelId="{21F42915-4EEF-4E57-85CF-8205C13E5641}" type="presParOf" srcId="{82007ED9-E9C1-4FF2-AB96-3FCB1C537B03}" destId="{806BC732-42FF-45E9-B60E-7FA3D0B872FC}" srcOrd="1" destOrd="0" presId="urn:microsoft.com/office/officeart/2005/8/layout/cycle4"/>
    <dgm:cxn modelId="{05B9E80A-582C-42FF-9F76-AB3FDD1F8C78}" type="presParOf" srcId="{806BC732-42FF-45E9-B60E-7FA3D0B872FC}" destId="{7EA6DF6B-D1A8-4A42-A111-C1285C7A47FE}" srcOrd="0" destOrd="0" presId="urn:microsoft.com/office/officeart/2005/8/layout/cycle4"/>
    <dgm:cxn modelId="{E3A599EA-125F-4E90-BDF3-0BFC4CEA9E62}" type="presParOf" srcId="{806BC732-42FF-45E9-B60E-7FA3D0B872FC}" destId="{1B548CBF-8437-46D3-BCDB-FCEBEA278251}" srcOrd="1" destOrd="0" presId="urn:microsoft.com/office/officeart/2005/8/layout/cycle4"/>
    <dgm:cxn modelId="{B28454A5-2220-4EE5-A7AF-70071D8EAA1B}" type="presParOf" srcId="{806BC732-42FF-45E9-B60E-7FA3D0B872FC}" destId="{94535BDA-ED16-4673-B79A-86FA99EA9AFF}" srcOrd="2" destOrd="0" presId="urn:microsoft.com/office/officeart/2005/8/layout/cycle4"/>
    <dgm:cxn modelId="{3E0FF07C-6ED2-4535-8C52-0AE074972F9B}" type="presParOf" srcId="{806BC732-42FF-45E9-B60E-7FA3D0B872FC}" destId="{BC016C04-C373-4ACF-9CDE-D216B07E541C}" srcOrd="3" destOrd="0" presId="urn:microsoft.com/office/officeart/2005/8/layout/cycle4"/>
    <dgm:cxn modelId="{19C3AAB7-8D7E-4A47-95E9-54F338EBFA69}" type="presParOf" srcId="{806BC732-42FF-45E9-B60E-7FA3D0B872FC}" destId="{CCA2BBAD-3F19-4FAB-BE06-9F894AC4A031}" srcOrd="4" destOrd="0" presId="urn:microsoft.com/office/officeart/2005/8/layout/cycle4"/>
    <dgm:cxn modelId="{691F5561-99EC-4CB3-8AAF-A62A8DB6F207}" type="presParOf" srcId="{82007ED9-E9C1-4FF2-AB96-3FCB1C537B03}" destId="{C6A17CF0-3E19-453E-B2E6-4E6410CD25F0}" srcOrd="2" destOrd="0" presId="urn:microsoft.com/office/officeart/2005/8/layout/cycle4"/>
    <dgm:cxn modelId="{8C6EBD56-A081-461A-A199-0CD81F69ED9F}" type="presParOf" srcId="{82007ED9-E9C1-4FF2-AB96-3FCB1C537B03}" destId="{0AED815E-A648-4B9E-B01B-318B20ED7794}" srcOrd="3" destOrd="0" presId="urn:microsoft.com/office/officeart/2005/8/layout/cycle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8B35A-D208-4C22-876C-422AC0276343}">
      <dsp:nvSpPr>
        <dsp:cNvPr id="0" name=""/>
        <dsp:cNvSpPr/>
      </dsp:nvSpPr>
      <dsp:spPr>
        <a:xfrm>
          <a:off x="6010444" y="3265029"/>
          <a:ext cx="2383373" cy="154388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114300" lvl="1" indent="-114300" algn="l" defTabSz="622300">
            <a:lnSpc>
              <a:spcPct val="90000"/>
            </a:lnSpc>
            <a:spcBef>
              <a:spcPct val="0"/>
            </a:spcBef>
            <a:spcAft>
              <a:spcPct val="15000"/>
            </a:spcAft>
            <a:buChar char="•"/>
          </a:pPr>
          <a:endParaRPr lang="en-GB" sz="1400" kern="1200" dirty="0"/>
        </a:p>
        <a:p>
          <a:pPr marL="57150" lvl="1" indent="-57150" algn="l" defTabSz="488950">
            <a:lnSpc>
              <a:spcPct val="90000"/>
            </a:lnSpc>
            <a:spcBef>
              <a:spcPct val="0"/>
            </a:spcBef>
            <a:spcAft>
              <a:spcPct val="15000"/>
            </a:spcAft>
            <a:buChar char="•"/>
          </a:pPr>
          <a:r>
            <a:rPr lang="en-GB" sz="1100" kern="1200" dirty="0"/>
            <a:t>Booking training early to ensure a space.</a:t>
          </a:r>
        </a:p>
      </dsp:txBody>
      <dsp:txXfrm>
        <a:off x="6759370" y="3684914"/>
        <a:ext cx="1600533" cy="1090086"/>
      </dsp:txXfrm>
    </dsp:sp>
    <dsp:sp modelId="{8CBACEAA-6260-4297-B463-A508478D7E16}">
      <dsp:nvSpPr>
        <dsp:cNvPr id="0" name=""/>
        <dsp:cNvSpPr/>
      </dsp:nvSpPr>
      <dsp:spPr>
        <a:xfrm>
          <a:off x="2121781" y="3197291"/>
          <a:ext cx="2383373" cy="167936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GB" sz="1100" kern="1200" dirty="0"/>
            <a:t>Suitably qualified</a:t>
          </a:r>
          <a:br>
            <a:rPr lang="en-GB" sz="1100" kern="1200" dirty="0"/>
          </a:br>
          <a:r>
            <a:rPr lang="en-GB" sz="1100" kern="1200" dirty="0"/>
            <a:t>person to take your staff member out to get practice.</a:t>
          </a:r>
          <a:br>
            <a:rPr lang="en-GB" sz="1100" kern="1200" dirty="0"/>
          </a:br>
          <a:br>
            <a:rPr lang="en-GB" sz="600" kern="1200" dirty="0"/>
          </a:br>
          <a:r>
            <a:rPr lang="en-GB" sz="1100" kern="1200" dirty="0"/>
            <a:t>Example: Weights &amp; Measures Officer.</a:t>
          </a:r>
        </a:p>
      </dsp:txBody>
      <dsp:txXfrm>
        <a:off x="2158671" y="3654021"/>
        <a:ext cx="1594581" cy="1185741"/>
      </dsp:txXfrm>
    </dsp:sp>
    <dsp:sp modelId="{351789FA-7A9F-4C52-9B0A-7F9B56783F08}">
      <dsp:nvSpPr>
        <dsp:cNvPr id="0" name=""/>
        <dsp:cNvSpPr/>
      </dsp:nvSpPr>
      <dsp:spPr>
        <a:xfrm>
          <a:off x="6010444" y="-15728"/>
          <a:ext cx="2383373" cy="154388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r>
            <a:rPr lang="en-GB" sz="1050" kern="1200" dirty="0"/>
            <a:t> Providing a suitable </a:t>
          </a:r>
          <a:br>
            <a:rPr lang="en-GB" sz="1050" kern="1200" dirty="0"/>
          </a:br>
          <a:r>
            <a:rPr lang="en-GB" sz="1050" kern="1200" dirty="0"/>
            <a:t> person to carry out the </a:t>
          </a:r>
          <a:br>
            <a:rPr lang="en-GB" sz="1050" kern="1200" dirty="0"/>
          </a:br>
          <a:r>
            <a:rPr lang="en-GB" sz="1050" kern="1200" dirty="0"/>
            <a:t> assessment of </a:t>
          </a:r>
          <a:br>
            <a:rPr lang="en-GB" sz="1050" kern="1200" dirty="0"/>
          </a:br>
          <a:r>
            <a:rPr lang="en-GB" sz="1050" kern="1200" dirty="0"/>
            <a:t> portfolios.</a:t>
          </a:r>
          <a:br>
            <a:rPr lang="en-GB" sz="1050" kern="1200" dirty="0"/>
          </a:br>
          <a:br>
            <a:rPr lang="en-GB" sz="400" kern="1200" dirty="0"/>
          </a:br>
          <a:r>
            <a:rPr lang="en-GB" sz="1050" kern="1200" dirty="0"/>
            <a:t>        Completing    </a:t>
          </a:r>
          <a:br>
            <a:rPr lang="en-GB" sz="1050" kern="1200" dirty="0"/>
          </a:br>
          <a:r>
            <a:rPr lang="en-GB" sz="1050" kern="1200" dirty="0"/>
            <a:t>           assessor </a:t>
          </a:r>
          <a:br>
            <a:rPr lang="en-GB" sz="1050" kern="1200" dirty="0"/>
          </a:br>
          <a:r>
            <a:rPr lang="en-GB" sz="1050" kern="1200" dirty="0"/>
            <a:t>              training </a:t>
          </a:r>
          <a:br>
            <a:rPr lang="en-GB" sz="1050" kern="1200" dirty="0"/>
          </a:br>
          <a:r>
            <a:rPr lang="en-GB" sz="1050" kern="1200" dirty="0"/>
            <a:t>                each year.</a:t>
          </a:r>
        </a:p>
      </dsp:txBody>
      <dsp:txXfrm>
        <a:off x="6759370" y="18186"/>
        <a:ext cx="1600533" cy="1090086"/>
      </dsp:txXfrm>
    </dsp:sp>
    <dsp:sp modelId="{201430FF-E6B2-4A5C-B242-75B2C1AED5CF}">
      <dsp:nvSpPr>
        <dsp:cNvPr id="0" name=""/>
        <dsp:cNvSpPr/>
      </dsp:nvSpPr>
      <dsp:spPr>
        <a:xfrm>
          <a:off x="2121781" y="-15728"/>
          <a:ext cx="2383373" cy="154388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88950">
            <a:lnSpc>
              <a:spcPct val="90000"/>
            </a:lnSpc>
            <a:spcBef>
              <a:spcPct val="0"/>
            </a:spcBef>
            <a:spcAft>
              <a:spcPct val="15000"/>
            </a:spcAft>
            <a:buChar char="•"/>
          </a:pPr>
          <a:r>
            <a:rPr lang="en-GB" sz="1100" kern="1200" dirty="0"/>
            <a:t> Providing someone </a:t>
          </a:r>
          <a:br>
            <a:rPr lang="en-GB" sz="1100" kern="1200" dirty="0"/>
          </a:br>
          <a:r>
            <a:rPr lang="en-GB" sz="1100" kern="1200" dirty="0"/>
            <a:t> for your staff member </a:t>
          </a:r>
          <a:br>
            <a:rPr lang="en-GB" sz="1100" kern="1200" dirty="0"/>
          </a:br>
          <a:r>
            <a:rPr lang="en-GB" sz="1100" kern="1200" dirty="0"/>
            <a:t> to talk to whilst </a:t>
          </a:r>
          <a:br>
            <a:rPr lang="en-GB" sz="1100" kern="1200" dirty="0"/>
          </a:br>
          <a:r>
            <a:rPr lang="en-GB" sz="1100" kern="1200" dirty="0"/>
            <a:t> undertaking the </a:t>
          </a:r>
          <a:br>
            <a:rPr lang="en-GB" sz="1100" kern="1200" dirty="0"/>
          </a:br>
          <a:r>
            <a:rPr lang="en-GB" sz="1100" kern="1200" dirty="0"/>
            <a:t> qualification.</a:t>
          </a:r>
        </a:p>
      </dsp:txBody>
      <dsp:txXfrm>
        <a:off x="2155695" y="18186"/>
        <a:ext cx="1600533" cy="1090086"/>
      </dsp:txXfrm>
    </dsp:sp>
    <dsp:sp modelId="{7EA6DF6B-D1A8-4A42-A111-C1285C7A47FE}">
      <dsp:nvSpPr>
        <dsp:cNvPr id="0" name=""/>
        <dsp:cNvSpPr/>
      </dsp:nvSpPr>
      <dsp:spPr>
        <a:xfrm>
          <a:off x="3120482" y="293145"/>
          <a:ext cx="2089070" cy="2089070"/>
        </a:xfrm>
        <a:prstGeom prst="pieWedge">
          <a:avLst/>
        </a:prstGeom>
        <a:solidFill>
          <a:srgbClr val="4C2B5E"/>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t>Mentor</a:t>
          </a:r>
        </a:p>
      </dsp:txBody>
      <dsp:txXfrm>
        <a:off x="3732356" y="905019"/>
        <a:ext cx="1477196" cy="1477196"/>
      </dsp:txXfrm>
    </dsp:sp>
    <dsp:sp modelId="{1B548CBF-8437-46D3-BCDB-FCEBEA278251}">
      <dsp:nvSpPr>
        <dsp:cNvPr id="0" name=""/>
        <dsp:cNvSpPr/>
      </dsp:nvSpPr>
      <dsp:spPr>
        <a:xfrm rot="5400000">
          <a:off x="5306046" y="293145"/>
          <a:ext cx="2089070" cy="2089070"/>
        </a:xfrm>
        <a:prstGeom prst="pieWedge">
          <a:avLst/>
        </a:prstGeom>
        <a:solidFill>
          <a:srgbClr val="4C2B5E"/>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t>Assessor</a:t>
          </a:r>
        </a:p>
      </dsp:txBody>
      <dsp:txXfrm rot="-5400000">
        <a:off x="5306046" y="905019"/>
        <a:ext cx="1477196" cy="1477196"/>
      </dsp:txXfrm>
    </dsp:sp>
    <dsp:sp modelId="{94535BDA-ED16-4673-B79A-86FA99EA9AFF}">
      <dsp:nvSpPr>
        <dsp:cNvPr id="0" name=""/>
        <dsp:cNvSpPr/>
      </dsp:nvSpPr>
      <dsp:spPr>
        <a:xfrm rot="10800000">
          <a:off x="5306046" y="2478708"/>
          <a:ext cx="2089070" cy="2089070"/>
        </a:xfrm>
        <a:prstGeom prst="pieWedge">
          <a:avLst/>
        </a:prstGeom>
        <a:solidFill>
          <a:srgbClr val="4C2B5E"/>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t>Training</a:t>
          </a:r>
        </a:p>
      </dsp:txBody>
      <dsp:txXfrm rot="10800000">
        <a:off x="5306046" y="2478708"/>
        <a:ext cx="1477196" cy="1477196"/>
      </dsp:txXfrm>
    </dsp:sp>
    <dsp:sp modelId="{BC016C04-C373-4ACF-9CDE-D216B07E541C}">
      <dsp:nvSpPr>
        <dsp:cNvPr id="0" name=""/>
        <dsp:cNvSpPr/>
      </dsp:nvSpPr>
      <dsp:spPr>
        <a:xfrm rot="16200000">
          <a:off x="3120482" y="2478708"/>
          <a:ext cx="2089070" cy="2089070"/>
        </a:xfrm>
        <a:prstGeom prst="pieWedge">
          <a:avLst/>
        </a:prstGeom>
        <a:solidFill>
          <a:srgbClr val="4C2B5E"/>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t>Practice</a:t>
          </a:r>
        </a:p>
      </dsp:txBody>
      <dsp:txXfrm rot="5400000">
        <a:off x="3732356" y="2478708"/>
        <a:ext cx="1477196" cy="1477196"/>
      </dsp:txXfrm>
    </dsp:sp>
    <dsp:sp modelId="{C6A17CF0-3E19-453E-B2E6-4E6410CD25F0}">
      <dsp:nvSpPr>
        <dsp:cNvPr id="0" name=""/>
        <dsp:cNvSpPr/>
      </dsp:nvSpPr>
      <dsp:spPr>
        <a:xfrm>
          <a:off x="4897157" y="1996244"/>
          <a:ext cx="721284" cy="627203"/>
        </a:xfrm>
        <a:prstGeom prst="circular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ED815E-A648-4B9E-B01B-318B20ED7794}">
      <dsp:nvSpPr>
        <dsp:cNvPr id="0" name=""/>
        <dsp:cNvSpPr/>
      </dsp:nvSpPr>
      <dsp:spPr>
        <a:xfrm rot="10800000">
          <a:off x="4897157" y="2237476"/>
          <a:ext cx="721284" cy="627203"/>
        </a:xfrm>
        <a:prstGeom prst="circular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2205D96-D5E9-48E0-8737-5217CA82BC5C}" type="datetime1">
              <a:rPr lang="en-GB" smtClean="0"/>
              <a:t>31/08/2023</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FB965AE-3611-4022-8F39-7F4C42BAF2F6}" type="slidenum">
              <a:rPr lang="en-GB" smtClean="0"/>
              <a:t>‹#›</a:t>
            </a:fld>
            <a:endParaRPr lang="en-GB" dirty="0"/>
          </a:p>
        </p:txBody>
      </p:sp>
    </p:spTree>
    <p:extLst>
      <p:ext uri="{BB962C8B-B14F-4D97-AF65-F5344CB8AC3E}">
        <p14:creationId xmlns:p14="http://schemas.microsoft.com/office/powerpoint/2010/main" val="3657488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A4B3A9-BB9E-4627-8D3B-346091E86426}" type="datetime1">
              <a:rPr lang="en-GB" smtClean="0"/>
              <a:pPr/>
              <a:t>31/08/2023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40A0A09-6FA2-432A-878F-290AC51C7288}" type="slidenum">
              <a:rPr lang="en-GB" noProof="0" smtClean="0"/>
              <a:t>‹#›</a:t>
            </a:fld>
            <a:endParaRPr lang="en-GB" noProof="0" dirty="0"/>
          </a:p>
        </p:txBody>
      </p:sp>
    </p:spTree>
    <p:extLst>
      <p:ext uri="{BB962C8B-B14F-4D97-AF65-F5344CB8AC3E}">
        <p14:creationId xmlns:p14="http://schemas.microsoft.com/office/powerpoint/2010/main" val="300493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rtl="0"/>
            <a:fld id="{E40A0A09-6FA2-432A-878F-290AC51C7288}" type="slidenum">
              <a:rPr lang="en-GB" smtClean="0"/>
              <a:t>1</a:t>
            </a:fld>
            <a:endParaRPr lang="en-GB" dirty="0"/>
          </a:p>
        </p:txBody>
      </p:sp>
    </p:spTree>
    <p:extLst>
      <p:ext uri="{BB962C8B-B14F-4D97-AF65-F5344CB8AC3E}">
        <p14:creationId xmlns:p14="http://schemas.microsoft.com/office/powerpoint/2010/main" val="2141113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rtlCol="0" anchor="b"/>
          <a:lstStyle>
            <a:lvl1pPr>
              <a:defRPr sz="5400"/>
            </a:lvl1pPr>
          </a:lstStyle>
          <a:p>
            <a:pPr rtl="0"/>
            <a:r>
              <a:rPr lang="en-US" noProof="0"/>
              <a:t>Click to edit Master title style</a:t>
            </a:r>
            <a:endParaRPr lang="en-GB" noProof="0" dirty="0"/>
          </a:p>
        </p:txBody>
      </p:sp>
      <p:sp>
        <p:nvSpPr>
          <p:cNvPr id="3" name="Subtitle 2"/>
          <p:cNvSpPr>
            <a:spLocks noGrp="1"/>
          </p:cNvSpPr>
          <p:nvPr>
            <p:ph type="subTitle" idx="1"/>
          </p:nvPr>
        </p:nvSpPr>
        <p:spPr bwMode="gray">
          <a:xfrm>
            <a:off x="1154955" y="4777380"/>
            <a:ext cx="8825658" cy="861420"/>
          </a:xfrm>
        </p:spPr>
        <p:txBody>
          <a:bodyPr rtlCol="0"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noProof="0"/>
              <a:t>Click to edit Master subtitle style</a:t>
            </a:r>
            <a:endParaRPr lang="en-GB" noProof="0" dirty="0"/>
          </a:p>
        </p:txBody>
      </p:sp>
      <p:sp>
        <p:nvSpPr>
          <p:cNvPr id="4" name="Date Placeholder 3"/>
          <p:cNvSpPr>
            <a:spLocks noGrp="1"/>
          </p:cNvSpPr>
          <p:nvPr>
            <p:ph type="dt" sz="half" idx="10"/>
          </p:nvPr>
        </p:nvSpPr>
        <p:spPr bwMode="gray">
          <a:xfrm rot="5400000">
            <a:off x="10158984" y="1792224"/>
            <a:ext cx="990599" cy="304799"/>
          </a:xfrm>
        </p:spPr>
        <p:txBody>
          <a:bodyPr rtlCol="0" anchor="t"/>
          <a:lstStyle>
            <a:lvl1pPr algn="l">
              <a:defRPr b="0" i="0">
                <a:solidFill>
                  <a:schemeClr val="bg1">
                    <a:alpha val="60000"/>
                  </a:schemeClr>
                </a:solidFill>
              </a:defRPr>
            </a:lvl1pPr>
          </a:lstStyle>
          <a:p>
            <a:pPr rtl="0"/>
            <a:fld id="{16158FA6-DF8D-4C01-B085-6E3889E17138}" type="datetime1">
              <a:rPr lang="en-GB" noProof="0" smtClean="0"/>
              <a:t>31/08/2023</a:t>
            </a:fld>
            <a:endParaRPr lang="en-GB" noProof="0" dirty="0"/>
          </a:p>
        </p:txBody>
      </p:sp>
      <p:sp>
        <p:nvSpPr>
          <p:cNvPr id="5" name="Footer Placeholder 4"/>
          <p:cNvSpPr>
            <a:spLocks noGrp="1"/>
          </p:cNvSpPr>
          <p:nvPr>
            <p:ph type="ftr" sz="quarter" idx="11"/>
          </p:nvPr>
        </p:nvSpPr>
        <p:spPr bwMode="gray">
          <a:xfrm rot="5400000">
            <a:off x="8951976" y="3227832"/>
            <a:ext cx="3859795" cy="304801"/>
          </a:xfrm>
        </p:spPr>
        <p:txBody>
          <a:bodyPr rtlCol="0"/>
          <a:lstStyle>
            <a:lvl1pPr>
              <a:defRPr b="0" i="0">
                <a:solidFill>
                  <a:schemeClr val="bg1">
                    <a:alpha val="60000"/>
                  </a:schemeClr>
                </a:solidFill>
              </a:defRPr>
            </a:lvl1pPr>
          </a:lstStyle>
          <a:p>
            <a:pPr rtl="0"/>
            <a:endParaRPr lang="en-GB" noProof="0"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rtlCol="0" anchor="b">
            <a:normAutofit/>
          </a:bodyPr>
          <a:lstStyle>
            <a:lvl1pPr algn="l">
              <a:defRPr sz="2400" b="0"/>
            </a:lvl1pPr>
          </a:lstStyle>
          <a:p>
            <a:pPr rtl="0"/>
            <a:r>
              <a:rPr lang="en-US" noProof="0"/>
              <a:t>Click to edit Master title style</a:t>
            </a:r>
            <a:endParaRPr lang="en-GB" noProof="0"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US" noProof="0"/>
              <a:t>Click icon to add picture</a:t>
            </a:r>
            <a:endParaRPr lang="en-GB" noProof="0" dirty="0"/>
          </a:p>
        </p:txBody>
      </p:sp>
      <p:sp>
        <p:nvSpPr>
          <p:cNvPr id="4" name="Text Placeholder 3"/>
          <p:cNvSpPr>
            <a:spLocks noGrp="1"/>
          </p:cNvSpPr>
          <p:nvPr>
            <p:ph type="body" sz="half" idx="2"/>
          </p:nvPr>
        </p:nvSpPr>
        <p:spPr>
          <a:xfrm>
            <a:off x="1154954" y="5536665"/>
            <a:ext cx="8825658" cy="493712"/>
          </a:xfrm>
        </p:spPr>
        <p:txBody>
          <a:bodyPr rtlCol="0">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Date Placeholder 4"/>
          <p:cNvSpPr>
            <a:spLocks noGrp="1"/>
          </p:cNvSpPr>
          <p:nvPr>
            <p:ph type="dt" sz="half" idx="10"/>
          </p:nvPr>
        </p:nvSpPr>
        <p:spPr/>
        <p:txBody>
          <a:bodyPr rtlCol="0"/>
          <a:lstStyle/>
          <a:p>
            <a:pPr rtl="0"/>
            <a:fld id="{AB8A60B7-9813-447F-88EB-E9A52545CA7A}" type="datetime1">
              <a:rPr lang="en-GB" noProof="0" smtClean="0"/>
              <a:t>31/08/2023</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rtlCol="0"/>
          <a:lstStyle>
            <a:lvl1pPr>
              <a:defRPr sz="4000"/>
            </a:lvl1pPr>
          </a:lstStyle>
          <a:p>
            <a:pPr rtl="0"/>
            <a:r>
              <a:rPr lang="en-US" noProof="0"/>
              <a:t>Click to edit Master title style</a:t>
            </a:r>
            <a:endParaRPr lang="en-GB" noProof="0" dirty="0"/>
          </a:p>
        </p:txBody>
      </p:sp>
      <p:sp>
        <p:nvSpPr>
          <p:cNvPr id="8" name="Text Placeholder 3"/>
          <p:cNvSpPr>
            <a:spLocks noGrp="1"/>
          </p:cNvSpPr>
          <p:nvPr>
            <p:ph type="body" sz="half" idx="2"/>
          </p:nvPr>
        </p:nvSpPr>
        <p:spPr>
          <a:xfrm>
            <a:off x="1154954" y="3543300"/>
            <a:ext cx="8825659" cy="24765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4" name="Date Placeholder 3"/>
          <p:cNvSpPr>
            <a:spLocks noGrp="1"/>
          </p:cNvSpPr>
          <p:nvPr>
            <p:ph type="dt" sz="half" idx="10"/>
          </p:nvPr>
        </p:nvSpPr>
        <p:spPr/>
        <p:txBody>
          <a:bodyPr rtlCol="0"/>
          <a:lstStyle/>
          <a:p>
            <a:pPr rtl="0"/>
            <a:fld id="{AFDB635D-6B2F-46A2-B763-A6131B334806}" type="datetime1">
              <a:rPr lang="en-GB" noProof="0" smtClean="0"/>
              <a:t>31/08/2023</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rtl="0"/>
            <a:r>
              <a:rPr lang="en-GB" sz="9600" b="0" i="0" noProof="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rtl="0"/>
            <a:r>
              <a:rPr lang="en-GB" sz="9600" b="0" i="0" noProof="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rtlCol="0"/>
          <a:lstStyle>
            <a:lvl1pPr>
              <a:defRPr sz="4000"/>
            </a:lvl1pPr>
          </a:lstStyle>
          <a:p>
            <a:pPr rtl="0"/>
            <a:r>
              <a:rPr lang="en-US" noProof="0"/>
              <a:t>Click to edit Master title style</a:t>
            </a:r>
            <a:endParaRPr lang="en-GB" noProof="0" dirty="0"/>
          </a:p>
        </p:txBody>
      </p:sp>
      <p:sp>
        <p:nvSpPr>
          <p:cNvPr id="14" name="Text Placeholder 3"/>
          <p:cNvSpPr>
            <a:spLocks noGrp="1"/>
          </p:cNvSpPr>
          <p:nvPr>
            <p:ph type="body" sz="half" idx="13"/>
          </p:nvPr>
        </p:nvSpPr>
        <p:spPr bwMode="gray">
          <a:xfrm>
            <a:off x="1945945" y="3678766"/>
            <a:ext cx="7731219" cy="342174"/>
          </a:xfrm>
        </p:spPr>
        <p:txBody>
          <a:bodyPr rtlCol="0"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10" name="Text Placeholder 3"/>
          <p:cNvSpPr>
            <a:spLocks noGrp="1"/>
          </p:cNvSpPr>
          <p:nvPr>
            <p:ph type="body" sz="half" idx="2"/>
          </p:nvPr>
        </p:nvSpPr>
        <p:spPr>
          <a:xfrm>
            <a:off x="1154954" y="5029199"/>
            <a:ext cx="9244897" cy="997857"/>
          </a:xfrm>
        </p:spPr>
        <p:txBody>
          <a:bodyPr rtlCol="0"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4" name="Date Placeholder 3"/>
          <p:cNvSpPr>
            <a:spLocks noGrp="1"/>
          </p:cNvSpPr>
          <p:nvPr>
            <p:ph type="dt" sz="half" idx="10"/>
          </p:nvPr>
        </p:nvSpPr>
        <p:spPr/>
        <p:txBody>
          <a:bodyPr rtlCol="0"/>
          <a:lstStyle/>
          <a:p>
            <a:pPr rtl="0"/>
            <a:fld id="{DB554062-23F3-4B1E-BB3A-4CC6B9E94DCC}" type="datetime1">
              <a:rPr lang="en-GB" noProof="0" smtClean="0"/>
              <a:t>31/08/2023</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rtlCol="0" anchor="b"/>
          <a:lstStyle>
            <a:lvl1pPr algn="l">
              <a:defRPr sz="4000" b="0" cap="none"/>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154954" y="5024967"/>
            <a:ext cx="8825659" cy="860400"/>
          </a:xfrm>
        </p:spPr>
        <p:txBody>
          <a:bodyPr rtlCol="0"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sp>
        <p:nvSpPr>
          <p:cNvPr id="4" name="Date Placeholder 3"/>
          <p:cNvSpPr>
            <a:spLocks noGrp="1"/>
          </p:cNvSpPr>
          <p:nvPr>
            <p:ph type="dt" sz="half" idx="10"/>
          </p:nvPr>
        </p:nvSpPr>
        <p:spPr/>
        <p:txBody>
          <a:bodyPr rtlCol="0"/>
          <a:lstStyle/>
          <a:p>
            <a:pPr rtl="0"/>
            <a:fld id="{D845627B-EC01-4D01-A031-70E3B23FB000}" type="datetime1">
              <a:rPr lang="en-GB" noProof="0" smtClean="0"/>
              <a:t>31/08/2023</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rtlCol="0"/>
          <a:lstStyle>
            <a:lvl1pPr>
              <a:defRPr sz="3600"/>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154954" y="2603502"/>
            <a:ext cx="3141878"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6" name="Text Placeholder 3"/>
          <p:cNvSpPr>
            <a:spLocks noGrp="1"/>
          </p:cNvSpPr>
          <p:nvPr>
            <p:ph type="body" sz="half" idx="15"/>
          </p:nvPr>
        </p:nvSpPr>
        <p:spPr>
          <a:xfrm>
            <a:off x="1154953" y="3179764"/>
            <a:ext cx="3141879"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Text Placeholder 4"/>
          <p:cNvSpPr>
            <a:spLocks noGrp="1"/>
          </p:cNvSpPr>
          <p:nvPr>
            <p:ph type="body" sz="quarter" idx="3"/>
          </p:nvPr>
        </p:nvSpPr>
        <p:spPr>
          <a:xfrm>
            <a:off x="4512721" y="2603500"/>
            <a:ext cx="3147009"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9" name="Text Placeholder 3"/>
          <p:cNvSpPr>
            <a:spLocks noGrp="1"/>
          </p:cNvSpPr>
          <p:nvPr>
            <p:ph type="body" sz="half" idx="16"/>
          </p:nvPr>
        </p:nvSpPr>
        <p:spPr>
          <a:xfrm>
            <a:off x="4512721" y="3179763"/>
            <a:ext cx="3147009"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14" name="Text Placeholder 4"/>
          <p:cNvSpPr>
            <a:spLocks noGrp="1"/>
          </p:cNvSpPr>
          <p:nvPr>
            <p:ph type="body" sz="quarter" idx="13"/>
          </p:nvPr>
        </p:nvSpPr>
        <p:spPr>
          <a:xfrm>
            <a:off x="7888135" y="2603501"/>
            <a:ext cx="3145730"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20" name="Text Placeholder 3"/>
          <p:cNvSpPr>
            <a:spLocks noGrp="1"/>
          </p:cNvSpPr>
          <p:nvPr>
            <p:ph type="body" sz="half" idx="17"/>
          </p:nvPr>
        </p:nvSpPr>
        <p:spPr>
          <a:xfrm>
            <a:off x="7888329" y="3179762"/>
            <a:ext cx="3145536" cy="284729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rtlCol="0"/>
          <a:lstStyle/>
          <a:p>
            <a:pPr rtl="0"/>
            <a:fld id="{1C4C3E58-5F70-40D6-8228-DE47ECA32774}" type="datetime1">
              <a:rPr lang="en-GB" noProof="0" smtClean="0"/>
              <a:t>31/08/2023</a:t>
            </a:fld>
            <a:endParaRPr lang="en-GB" noProof="0" dirty="0"/>
          </a:p>
        </p:txBody>
      </p:sp>
      <p:sp>
        <p:nvSpPr>
          <p:cNvPr id="8" name="Footer Placeholder 7"/>
          <p:cNvSpPr>
            <a:spLocks noGrp="1"/>
          </p:cNvSpPr>
          <p:nvPr>
            <p:ph type="ftr" sz="quarter" idx="11"/>
          </p:nvPr>
        </p:nvSpPr>
        <p:spPr/>
        <p:txBody>
          <a:bodyPr rtlCol="0"/>
          <a:lstStyle/>
          <a:p>
            <a:pPr rtl="0"/>
            <a:endParaRPr lang="en-GB" noProof="0" dirty="0"/>
          </a:p>
        </p:txBody>
      </p:sp>
      <p:sp>
        <p:nvSpPr>
          <p:cNvPr id="9" name="Slide Number Placeholder 8"/>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rtlCol="0"/>
          <a:lstStyle>
            <a:lvl1pPr>
              <a:defRPr sz="3600"/>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154954" y="4532844"/>
            <a:ext cx="3050438"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US" noProof="0"/>
              <a:t>Click icon to add picture</a:t>
            </a:r>
            <a:endParaRPr lang="en-GB" noProof="0" dirty="0"/>
          </a:p>
        </p:txBody>
      </p:sp>
      <p:sp>
        <p:nvSpPr>
          <p:cNvPr id="22" name="Text Placeholder 3"/>
          <p:cNvSpPr>
            <a:spLocks noGrp="1"/>
          </p:cNvSpPr>
          <p:nvPr>
            <p:ph type="body" sz="half" idx="18"/>
          </p:nvPr>
        </p:nvSpPr>
        <p:spPr>
          <a:xfrm>
            <a:off x="1154954" y="5109106"/>
            <a:ext cx="3050438"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Text Placeholder 4"/>
          <p:cNvSpPr>
            <a:spLocks noGrp="1"/>
          </p:cNvSpPr>
          <p:nvPr>
            <p:ph type="body" sz="quarter" idx="3"/>
          </p:nvPr>
        </p:nvSpPr>
        <p:spPr>
          <a:xfrm>
            <a:off x="4568865" y="4532844"/>
            <a:ext cx="3050438" cy="576263"/>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US" noProof="0"/>
              <a:t>Click icon to add picture</a:t>
            </a:r>
            <a:endParaRPr lang="en-GB" noProof="0" dirty="0"/>
          </a:p>
        </p:txBody>
      </p:sp>
      <p:sp>
        <p:nvSpPr>
          <p:cNvPr id="23" name="Text Placeholder 3"/>
          <p:cNvSpPr>
            <a:spLocks noGrp="1"/>
          </p:cNvSpPr>
          <p:nvPr>
            <p:ph type="body" sz="half" idx="19"/>
          </p:nvPr>
        </p:nvSpPr>
        <p:spPr>
          <a:xfrm>
            <a:off x="4570172" y="5109105"/>
            <a:ext cx="3050438"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14" name="Text Placeholder 4"/>
          <p:cNvSpPr>
            <a:spLocks noGrp="1"/>
          </p:cNvSpPr>
          <p:nvPr>
            <p:ph type="body" sz="quarter" idx="13"/>
          </p:nvPr>
        </p:nvSpPr>
        <p:spPr>
          <a:xfrm>
            <a:off x="7982775" y="4532845"/>
            <a:ext cx="3051095" cy="576262"/>
          </a:xfrm>
        </p:spPr>
        <p:txBody>
          <a:bodyPr rtlCol="0"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US" noProof="0"/>
              <a:t>Click icon to add picture</a:t>
            </a:r>
            <a:endParaRPr lang="en-GB" noProof="0" dirty="0"/>
          </a:p>
        </p:txBody>
      </p:sp>
      <p:sp>
        <p:nvSpPr>
          <p:cNvPr id="24" name="Text Placeholder 3"/>
          <p:cNvSpPr>
            <a:spLocks noGrp="1"/>
          </p:cNvSpPr>
          <p:nvPr>
            <p:ph type="body" sz="half" idx="20"/>
          </p:nvPr>
        </p:nvSpPr>
        <p:spPr>
          <a:xfrm>
            <a:off x="7982775" y="5109104"/>
            <a:ext cx="3051096" cy="91795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rtlCol="0"/>
          <a:lstStyle/>
          <a:p>
            <a:pPr rtl="0"/>
            <a:fld id="{D979DD71-2939-4E51-BC5E-2A2B2C28A6CA}" type="datetime1">
              <a:rPr lang="en-GB" noProof="0" smtClean="0"/>
              <a:t>31/08/2023</a:t>
            </a:fld>
            <a:endParaRPr lang="en-GB" noProof="0" dirty="0"/>
          </a:p>
        </p:txBody>
      </p:sp>
      <p:sp>
        <p:nvSpPr>
          <p:cNvPr id="8" name="Footer Placeholder 7"/>
          <p:cNvSpPr>
            <a:spLocks noGrp="1"/>
          </p:cNvSpPr>
          <p:nvPr>
            <p:ph type="ftr" sz="quarter" idx="11"/>
          </p:nvPr>
        </p:nvSpPr>
        <p:spPr>
          <a:xfrm>
            <a:off x="561111" y="6391838"/>
            <a:ext cx="3644282" cy="304801"/>
          </a:xfrm>
        </p:spPr>
        <p:txBody>
          <a:bodyPr rtlCol="0"/>
          <a:lstStyle/>
          <a:p>
            <a:pPr rtl="0"/>
            <a:endParaRPr lang="en-GB" noProof="0" dirty="0"/>
          </a:p>
        </p:txBody>
      </p:sp>
      <p:sp>
        <p:nvSpPr>
          <p:cNvPr id="9" name="Slide Number Placeholder 8"/>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a:xfrm>
            <a:off x="1154954" y="2603500"/>
            <a:ext cx="8825659" cy="3416300"/>
          </a:xfrm>
        </p:spPr>
        <p:txBody>
          <a:bodyPr vert="eaVert" rtlCol="0" anchor="t" anchorCtr="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a:xfrm>
            <a:off x="10695439" y="6391838"/>
            <a:ext cx="990599" cy="304799"/>
          </a:xfrm>
        </p:spPr>
        <p:txBody>
          <a:bodyPr rtlCol="0"/>
          <a:lstStyle/>
          <a:p>
            <a:pPr rtl="0"/>
            <a:fld id="{6384A653-9A8D-4396-9FEB-FCC01D244EAE}" type="datetime1">
              <a:rPr lang="en-GB" noProof="0" smtClean="0"/>
              <a:t>31/08/2023</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rtlCol="0" anchor="b" anchorCtr="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a:xfrm>
            <a:off x="1154954" y="1278467"/>
            <a:ext cx="6256025" cy="4748590"/>
          </a:xfrm>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a:xfrm>
            <a:off x="10653104" y="6391838"/>
            <a:ext cx="992135" cy="304799"/>
          </a:xfrm>
        </p:spPr>
        <p:txBody>
          <a:bodyPr rtlCol="0"/>
          <a:lstStyle/>
          <a:p>
            <a:pPr rtl="0"/>
            <a:fld id="{D1816639-2330-40B7-8525-E57F634499DC}" type="datetime1">
              <a:rPr lang="en-GB" noProof="0" smtClean="0"/>
              <a:t>31/08/2023</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idx="1"/>
          </p:nvPr>
        </p:nvSpPr>
        <p:spPr>
          <a:xfrm>
            <a:off x="1154954" y="2603500"/>
            <a:ext cx="8825659" cy="341630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10"/>
          </p:nvPr>
        </p:nvSpPr>
        <p:spPr/>
        <p:txBody>
          <a:bodyPr rtlCol="0"/>
          <a:lstStyle/>
          <a:p>
            <a:pPr rtl="0"/>
            <a:fld id="{E300D9FF-02A8-407A-8F08-16BC35F6F3F2}" type="datetime1">
              <a:rPr lang="en-GB" noProof="0" smtClean="0"/>
              <a:t>31/08/2023</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6" name="Slide Number Placeholder 5"/>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rtlCol="0" anchor="ctr"/>
          <a:lstStyle>
            <a:lvl1pPr algn="l">
              <a:defRPr sz="4000" b="0" cap="none"/>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6895559" y="2677644"/>
            <a:ext cx="3757545" cy="2283824"/>
          </a:xfrm>
        </p:spPr>
        <p:txBody>
          <a:bodyPr rtlCol="0"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sp>
        <p:nvSpPr>
          <p:cNvPr id="4" name="Date Placeholder 3"/>
          <p:cNvSpPr>
            <a:spLocks noGrp="1"/>
          </p:cNvSpPr>
          <p:nvPr>
            <p:ph type="dt" sz="half" idx="10"/>
          </p:nvPr>
        </p:nvSpPr>
        <p:spPr/>
        <p:txBody>
          <a:bodyPr rtlCol="0"/>
          <a:lstStyle/>
          <a:p>
            <a:pPr rtl="0"/>
            <a:fld id="{3E513E36-BC07-41DA-B634-836FFD9906DD}" type="datetime1">
              <a:rPr lang="en-GB" noProof="0" smtClean="0"/>
              <a:t>31/08/2023</a:t>
            </a:fld>
            <a:endParaRPr lang="en-GB" noProof="0" dirty="0"/>
          </a:p>
        </p:txBody>
      </p:sp>
      <p:sp>
        <p:nvSpPr>
          <p:cNvPr id="5" name="Footer Placeholder 4"/>
          <p:cNvSpPr>
            <a:spLocks noGrp="1"/>
          </p:cNvSpPr>
          <p:nvPr>
            <p:ph type="ftr" sz="quarter" idx="11"/>
          </p:nvPr>
        </p:nvSpPr>
        <p:spPr/>
        <p:txBody>
          <a:bodyPr rtlCol="0"/>
          <a:lstStyle/>
          <a:p>
            <a:pPr rtl="0"/>
            <a:endParaRPr lang="en-GB" noProof="0"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sz="half" idx="1"/>
          </p:nvPr>
        </p:nvSpPr>
        <p:spPr>
          <a:xfrm>
            <a:off x="1154954" y="2603500"/>
            <a:ext cx="4825158" cy="3416301"/>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Content Placeholder 3"/>
          <p:cNvSpPr>
            <a:spLocks noGrp="1"/>
          </p:cNvSpPr>
          <p:nvPr>
            <p:ph sz="half" idx="2"/>
          </p:nvPr>
        </p:nvSpPr>
        <p:spPr>
          <a:xfrm>
            <a:off x="6208712" y="2603500"/>
            <a:ext cx="4825159" cy="3416300"/>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Date Placeholder 4"/>
          <p:cNvSpPr>
            <a:spLocks noGrp="1"/>
          </p:cNvSpPr>
          <p:nvPr>
            <p:ph type="dt" sz="half" idx="10"/>
          </p:nvPr>
        </p:nvSpPr>
        <p:spPr/>
        <p:txBody>
          <a:bodyPr rtlCol="0"/>
          <a:lstStyle/>
          <a:p>
            <a:pPr rtl="0"/>
            <a:fld id="{776D033E-3072-4614-B643-3D4FD010A745}" type="datetime1">
              <a:rPr lang="en-GB" noProof="0" smtClean="0"/>
              <a:t>31/08/2023</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7" name="Slide Number Placeholder 6"/>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154954" y="2603500"/>
            <a:ext cx="4825157"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154954" y="3179762"/>
            <a:ext cx="4825158" cy="2840039"/>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Text Placeholder 4"/>
          <p:cNvSpPr>
            <a:spLocks noGrp="1"/>
          </p:cNvSpPr>
          <p:nvPr>
            <p:ph type="body" sz="quarter" idx="3"/>
          </p:nvPr>
        </p:nvSpPr>
        <p:spPr>
          <a:xfrm>
            <a:off x="6208712" y="2603500"/>
            <a:ext cx="4825159"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208712" y="3179762"/>
            <a:ext cx="4825159" cy="2840039"/>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7" name="Date Placeholder 6"/>
          <p:cNvSpPr>
            <a:spLocks noGrp="1"/>
          </p:cNvSpPr>
          <p:nvPr>
            <p:ph type="dt" sz="half" idx="10"/>
          </p:nvPr>
        </p:nvSpPr>
        <p:spPr/>
        <p:txBody>
          <a:bodyPr rtlCol="0"/>
          <a:lstStyle/>
          <a:p>
            <a:pPr rtl="0"/>
            <a:fld id="{CA5C9DC4-43A7-425D-8973-2EC177A24491}" type="datetime1">
              <a:rPr lang="en-GB" noProof="0" smtClean="0"/>
              <a:t>31/08/2023</a:t>
            </a:fld>
            <a:endParaRPr lang="en-GB" noProof="0" dirty="0"/>
          </a:p>
        </p:txBody>
      </p:sp>
      <p:sp>
        <p:nvSpPr>
          <p:cNvPr id="8" name="Footer Placeholder 7"/>
          <p:cNvSpPr>
            <a:spLocks noGrp="1"/>
          </p:cNvSpPr>
          <p:nvPr>
            <p:ph type="ftr" sz="quarter" idx="11"/>
          </p:nvPr>
        </p:nvSpPr>
        <p:spPr/>
        <p:txBody>
          <a:bodyPr rtlCol="0"/>
          <a:lstStyle/>
          <a:p>
            <a:pPr rtl="0"/>
            <a:endParaRPr lang="en-GB" noProof="0" dirty="0"/>
          </a:p>
        </p:txBody>
      </p:sp>
      <p:sp>
        <p:nvSpPr>
          <p:cNvPr id="9" name="Slide Number Placeholder 8"/>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rtlCol="0"/>
          <a:lstStyle>
            <a:lvl1pPr>
              <a:defRPr/>
            </a:lvl1pPr>
          </a:lstStyle>
          <a:p>
            <a:pPr rtl="0"/>
            <a:r>
              <a:rPr lang="en-US" noProof="0"/>
              <a:t>Click to edit Master title style</a:t>
            </a:r>
            <a:endParaRPr lang="en-GB" noProof="0" dirty="0"/>
          </a:p>
        </p:txBody>
      </p:sp>
      <p:sp>
        <p:nvSpPr>
          <p:cNvPr id="3" name="Date Placeholder 2"/>
          <p:cNvSpPr>
            <a:spLocks noGrp="1"/>
          </p:cNvSpPr>
          <p:nvPr>
            <p:ph type="dt" sz="half" idx="10"/>
          </p:nvPr>
        </p:nvSpPr>
        <p:spPr/>
        <p:txBody>
          <a:bodyPr rtlCol="0"/>
          <a:lstStyle/>
          <a:p>
            <a:pPr rtl="0"/>
            <a:fld id="{0E8BA2E6-D09C-400C-91DF-36752ACB44B6}" type="datetime1">
              <a:rPr lang="en-GB" noProof="0" smtClean="0"/>
              <a:t>31/08/2023</a:t>
            </a:fld>
            <a:endParaRPr lang="en-GB" noProof="0" dirty="0"/>
          </a:p>
        </p:txBody>
      </p:sp>
      <p:sp>
        <p:nvSpPr>
          <p:cNvPr id="4" name="Footer Placeholder 3"/>
          <p:cNvSpPr>
            <a:spLocks noGrp="1"/>
          </p:cNvSpPr>
          <p:nvPr>
            <p:ph type="ftr" sz="quarter" idx="11"/>
          </p:nvPr>
        </p:nvSpPr>
        <p:spPr/>
        <p:txBody>
          <a:bodyPr rtlCol="0"/>
          <a:lstStyle/>
          <a:p>
            <a:pPr rtl="0"/>
            <a:endParaRPr lang="en-GB" noProof="0" dirty="0"/>
          </a:p>
        </p:txBody>
      </p:sp>
      <p:sp>
        <p:nvSpPr>
          <p:cNvPr id="5" name="Slide Number Placeholder 4"/>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BC620FA7-E5B2-4C05-B5BC-24F649747591}" type="datetime1">
              <a:rPr lang="en-GB" noProof="0" smtClean="0"/>
              <a:t>31/08/2023</a:t>
            </a:fld>
            <a:endParaRPr lang="en-GB" noProof="0" dirty="0"/>
          </a:p>
        </p:txBody>
      </p:sp>
      <p:sp>
        <p:nvSpPr>
          <p:cNvPr id="3" name="Footer Placeholder 2"/>
          <p:cNvSpPr>
            <a:spLocks noGrp="1"/>
          </p:cNvSpPr>
          <p:nvPr>
            <p:ph type="ftr" sz="quarter" idx="11"/>
          </p:nvPr>
        </p:nvSpPr>
        <p:spPr/>
        <p:txBody>
          <a:bodyPr rtlCol="0"/>
          <a:lstStyle/>
          <a:p>
            <a:pPr rtl="0"/>
            <a:endParaRPr lang="en-GB" noProof="0"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rtlCol="0" anchor="b"/>
          <a:lstStyle>
            <a:lvl1pPr algn="l">
              <a:defRPr sz="2400" b="0"/>
            </a:lvl1pPr>
          </a:lstStyle>
          <a:p>
            <a:pPr rtl="0"/>
            <a:r>
              <a:rPr lang="en-US" noProof="0"/>
              <a:t>Click to edit Master title style</a:t>
            </a:r>
            <a:endParaRPr lang="en-GB" noProof="0" dirty="0"/>
          </a:p>
        </p:txBody>
      </p:sp>
      <p:sp>
        <p:nvSpPr>
          <p:cNvPr id="3" name="Content Placeholder 2"/>
          <p:cNvSpPr>
            <a:spLocks noGrp="1"/>
          </p:cNvSpPr>
          <p:nvPr>
            <p:ph idx="1"/>
          </p:nvPr>
        </p:nvSpPr>
        <p:spPr>
          <a:xfrm>
            <a:off x="5781146" y="1447800"/>
            <a:ext cx="5190066" cy="4572000"/>
          </a:xfrm>
        </p:spPr>
        <p:txBody>
          <a:bodyPr rtlCol="0" anchor="ctr">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Text Placeholder 3"/>
          <p:cNvSpPr>
            <a:spLocks noGrp="1"/>
          </p:cNvSpPr>
          <p:nvPr>
            <p:ph type="body" sz="half" idx="2"/>
          </p:nvPr>
        </p:nvSpPr>
        <p:spPr bwMode="gray">
          <a:xfrm>
            <a:off x="1154954" y="3129280"/>
            <a:ext cx="2793158" cy="2895599"/>
          </a:xfrm>
        </p:spPr>
        <p:txBody>
          <a:bodyPr rtlCol="0"/>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Date Placeholder 4"/>
          <p:cNvSpPr>
            <a:spLocks noGrp="1"/>
          </p:cNvSpPr>
          <p:nvPr>
            <p:ph type="dt" sz="half" idx="10"/>
          </p:nvPr>
        </p:nvSpPr>
        <p:spPr/>
        <p:txBody>
          <a:bodyPr rtlCol="0"/>
          <a:lstStyle/>
          <a:p>
            <a:pPr rtl="0"/>
            <a:fld id="{EF170F22-811B-4094-B155-73F94C3F8B46}" type="datetime1">
              <a:rPr lang="en-GB" noProof="0" smtClean="0"/>
              <a:t>31/08/2023</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rtlCol="0" anchor="b">
            <a:normAutofit/>
          </a:bodyPr>
          <a:lstStyle>
            <a:lvl1pPr algn="l">
              <a:defRPr sz="3600" b="0"/>
            </a:lvl1pPr>
          </a:lstStyle>
          <a:p>
            <a:pPr rtl="0"/>
            <a:r>
              <a:rPr lang="en-US" noProof="0"/>
              <a:t>Click to edit Master title style</a:t>
            </a:r>
            <a:endParaRPr lang="en-GB" noProof="0"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rtl="0">
              <a:buNone/>
            </a:pPr>
            <a:r>
              <a:rPr lang="en-US" noProof="0"/>
              <a:t>Click icon to add picture</a:t>
            </a:r>
            <a:endParaRPr lang="en-GB" noProof="0" dirty="0"/>
          </a:p>
        </p:txBody>
      </p:sp>
      <p:sp>
        <p:nvSpPr>
          <p:cNvPr id="4" name="Text Placeholder 3"/>
          <p:cNvSpPr>
            <a:spLocks noGrp="1"/>
          </p:cNvSpPr>
          <p:nvPr>
            <p:ph type="body" sz="half" idx="2"/>
          </p:nvPr>
        </p:nvSpPr>
        <p:spPr bwMode="gray">
          <a:xfrm>
            <a:off x="1154954" y="3657600"/>
            <a:ext cx="3859212" cy="1371600"/>
          </a:xfrm>
        </p:spPr>
        <p:txBody>
          <a:bodyPr rtlCol="0">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5" name="Date Placeholder 4"/>
          <p:cNvSpPr>
            <a:spLocks noGrp="1"/>
          </p:cNvSpPr>
          <p:nvPr>
            <p:ph type="dt" sz="half" idx="10"/>
          </p:nvPr>
        </p:nvSpPr>
        <p:spPr/>
        <p:txBody>
          <a:bodyPr rtlCol="0"/>
          <a:lstStyle/>
          <a:p>
            <a:pPr rtl="0"/>
            <a:fld id="{D910C83C-66E1-42CC-94EE-B1BF6133E21E}" type="datetime1">
              <a:rPr lang="en-GB" noProof="0" smtClean="0"/>
              <a:t>31/08/2023</a:t>
            </a:fld>
            <a:endParaRPr lang="en-GB" noProof="0" dirty="0"/>
          </a:p>
        </p:txBody>
      </p:sp>
      <p:sp>
        <p:nvSpPr>
          <p:cNvPr id="6" name="Footer Placeholder 5"/>
          <p:cNvSpPr>
            <a:spLocks noGrp="1"/>
          </p:cNvSpPr>
          <p:nvPr>
            <p:ph type="ftr" sz="quarter" idx="11"/>
          </p:nvPr>
        </p:nvSpPr>
        <p:spPr/>
        <p:txBody>
          <a:bodyPr rtlCol="0"/>
          <a:lstStyle/>
          <a:p>
            <a:pPr rtl="0"/>
            <a:endParaRPr lang="en-GB" noProof="0"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rtlCol="0"/>
          <a:lstStyle/>
          <a:p>
            <a:pPr rtl="0"/>
            <a:fld id="{D57F1E4F-1CFF-5643-939E-217C01CDF565}" type="slidenum">
              <a:rPr lang="en-GB" noProof="0" smtClean="0"/>
              <a:pPr/>
              <a:t>‹#›</a:t>
            </a:fld>
            <a:endParaRPr lang="en-GB"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pPr rtl="0"/>
            <a:fld id="{D0111458-CE17-47F2-AF1E-9537D97C10F5}" type="datetime1">
              <a:rPr lang="en-GB" noProof="0" smtClean="0"/>
              <a:t>31/08/2023</a:t>
            </a:fld>
            <a:endParaRPr lang="en-GB" noProof="0"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rtl="0"/>
            <a:endParaRPr lang="en-GB" noProof="0"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rtl="0"/>
            <a:fld id="{D57F1E4F-1CFF-5643-939E-217C01CDF565}" type="slidenum">
              <a:rPr lang="en-GB" noProof="0" smtClean="0"/>
              <a:pPr/>
              <a:t>‹#›</a:t>
            </a:fld>
            <a:endParaRPr lang="en-GB" noProof="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qualifications@tsi.org.uk" TargetMode="External"/><Relationship Id="rId2" Type="http://schemas.openxmlformats.org/officeDocument/2006/relationships/hyperlink" Target="https://www.tradingstandards.uk/media/3178897/open-surgery-and-qa-sessions-2023-2024.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tradingstandards.uk/media/3178579/learner-agreement.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tradingstandards.uk/media/documents/practitioners/cpcf-current-folder/stage-1/user-guide-for-sharepoint.pdf" TargetMode="External"/><Relationship Id="rId13" Type="http://schemas.openxmlformats.org/officeDocument/2006/relationships/hyperlink" Target="https://www.tradingstandards.uk/media/documents/practitioners/cpcf-current-folder/stage-2/food-and-feed-portfolio-criteria-6-outcome.pdf" TargetMode="External"/><Relationship Id="rId18" Type="http://schemas.openxmlformats.org/officeDocument/2006/relationships/hyperlink" Target="https://www.tradingstandards.uk/practitioners/training-development/qualifications-resources#pastpapersreports" TargetMode="External"/><Relationship Id="rId3" Type="http://schemas.openxmlformats.org/officeDocument/2006/relationships/hyperlink" Target="https://www.tradingstandards.uk/media/documents/practitioners/cpcf-current-folder/trainign-and-fees/how-to-book-onto-a-training-together-training-course.pdf" TargetMode="External"/><Relationship Id="rId7" Type="http://schemas.openxmlformats.org/officeDocument/2006/relationships/hyperlink" Target="https://www.tradingstandards.uk/media/documents/practitioners/cpcf-current-folder/stage-1/coursework-submissions-may-2020-statement-publish.pdf" TargetMode="External"/><Relationship Id="rId12" Type="http://schemas.openxmlformats.org/officeDocument/2006/relationships/hyperlink" Target="https://www.tradingstandards.uk/media/2927197/portfolio-candidate-guidance-updated.pdf" TargetMode="External"/><Relationship Id="rId17" Type="http://schemas.openxmlformats.org/officeDocument/2006/relationships/hyperlink" Target="https://www.tradingstandards.uk/media/3178303/faq-2022.pdf" TargetMode="External"/><Relationship Id="rId2" Type="http://schemas.openxmlformats.org/officeDocument/2006/relationships/hyperlink" Target="https://www.tradingstandards.uk/media/documents/practitioners/cpcf-current-folder/trainign-and-fees/how-to-register-for-cpcf-assessments-full-stage-1-15-11-19.docx" TargetMode="External"/><Relationship Id="rId16" Type="http://schemas.openxmlformats.org/officeDocument/2006/relationships/hyperlink" Target="https://www.tradingstandards.uk/media/documents/practitioners/cpcf-current-folder/cpcf/cpcf-timelines-and-deadlines.pdf" TargetMode="External"/><Relationship Id="rId1" Type="http://schemas.openxmlformats.org/officeDocument/2006/relationships/slideLayout" Target="../slideLayouts/slideLayout2.xml"/><Relationship Id="rId6" Type="http://schemas.openxmlformats.org/officeDocument/2006/relationships/hyperlink" Target="https://www.tradingstandards.uk/media/3178927/cpcf-stage-2-weights-and-measures-reflective-statement-coursework-guidance-for-candidates-updated-2023.pdf" TargetMode="External"/><Relationship Id="rId11" Type="http://schemas.openxmlformats.org/officeDocument/2006/relationships/hyperlink" Target="https://www.tradingstandards.uk/media/3178630/professional-interview-top-tips-summary.pdf" TargetMode="External"/><Relationship Id="rId5" Type="http://schemas.openxmlformats.org/officeDocument/2006/relationships/hyperlink" Target="https://www.tradingstandards.uk/media/3178370/cpcf-stage-1-coursework-guidance-for-candidates-updated-20-04-21.pdf" TargetMode="External"/><Relationship Id="rId15" Type="http://schemas.openxmlformats.org/officeDocument/2006/relationships/hyperlink" Target="https://www.tradingstandards.uk/media/documents/practitioners/cpcf-current-folder/trainign-and-fees/1.7.1-appeals-procedure-and-guidance-notes-28-jan-2020-v1-1.pdf" TargetMode="External"/><Relationship Id="rId10" Type="http://schemas.openxmlformats.org/officeDocument/2006/relationships/hyperlink" Target="https://www.tradingstandards.uk/media/3178629/cpcf-stage-2-professional-interview-guidance-updated-06-03-23.pdf" TargetMode="External"/><Relationship Id="rId19" Type="http://schemas.openxmlformats.org/officeDocument/2006/relationships/hyperlink" Target="https://www.tradingstandards.uk/media/documents/practitioners/cpcf-current-folder/stage-1/general-coursework-examiners-report.pdf" TargetMode="External"/><Relationship Id="rId4" Type="http://schemas.openxmlformats.org/officeDocument/2006/relationships/hyperlink" Target="https://www.tradingstandards.uk/media/3178306/cpcf-regulations.pdf" TargetMode="External"/><Relationship Id="rId9" Type="http://schemas.openxmlformats.org/officeDocument/2006/relationships/hyperlink" Target="https://www.tradingstandards.uk/media/documents/practitioners/cpcf-current-folder/stage-2/cpcf-oral-candidate-guidance-final-updated-apr-21.pdf" TargetMode="External"/><Relationship Id="rId14" Type="http://schemas.openxmlformats.org/officeDocument/2006/relationships/hyperlink" Target="https://www.tradingstandards.uk/media/3178305/extenuating-circumstances-policy-and-extenuating-circumstances-form.docx"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forms.office.com/Pages/ResponsePage.aspx?id=JcZ3AACdjUuDkQXl_2z1Xi40GkJvtGlIl8gfcRHH4RVURDQ0NVRLRzVETDc4UlhLNU1BUklUV0FIRS4u" TargetMode="External"/><Relationship Id="rId2" Type="http://schemas.openxmlformats.org/officeDocument/2006/relationships/hyperlink" Target="https://www.tradingstandards.uk/practitioners/training-development/qualifications-resourc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0"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GB"/>
          </a:p>
        </p:txBody>
      </p:sp>
      <p:pic>
        <p:nvPicPr>
          <p:cNvPr id="6" name="Picture 5" descr="purple tinted chalkboard">
            <a:extLst>
              <a:ext uri="{FF2B5EF4-FFF2-40B4-BE49-F238E27FC236}">
                <a16:creationId xmlns:a16="http://schemas.microsoft.com/office/drawing/2014/main" id="{12751E25-7490-4E9F-B6B6-99147D39E66E}"/>
              </a:ext>
            </a:extLst>
          </p:cNvPr>
          <p:cNvPicPr>
            <a:picLocks noChangeAspect="1"/>
          </p:cNvPicPr>
          <p:nvPr/>
        </p:nvPicPr>
        <p:blipFill rotWithShape="1">
          <a:blip r:embed="rId3">
            <a:alphaModFix amt="55000"/>
          </a:blip>
          <a:srcRect r="-1" b="21257"/>
          <a:stretch/>
        </p:blipFill>
        <p:spPr>
          <a:xfrm>
            <a:off x="474133" y="474133"/>
            <a:ext cx="11243734" cy="5909733"/>
          </a:xfrm>
          <a:prstGeom prst="rect">
            <a:avLst/>
          </a:prstGeom>
          <a:noFill/>
        </p:spPr>
      </p:pic>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1154954" y="2099733"/>
            <a:ext cx="8827245" cy="2677648"/>
          </a:xfrm>
        </p:spPr>
        <p:txBody>
          <a:bodyPr rtlCol="0">
            <a:normAutofit/>
          </a:bodyPr>
          <a:lstStyle/>
          <a:p>
            <a:pPr rtl="0"/>
            <a:r>
              <a:rPr lang="en-GB" dirty="0">
                <a:solidFill>
                  <a:srgbClr val="FFFFFF"/>
                </a:solidFill>
              </a:rPr>
              <a:t>Support options for candidates </a:t>
            </a:r>
          </a:p>
        </p:txBody>
      </p:sp>
      <p:sp>
        <p:nvSpPr>
          <p:cNvPr id="3" name="Subtitle 2">
            <a:extLst>
              <a:ext uri="{FF2B5EF4-FFF2-40B4-BE49-F238E27FC236}">
                <a16:creationId xmlns:a16="http://schemas.microsoft.com/office/drawing/2014/main" id="{78BDD245-17CD-4FBE-A9CF-AC997273DFE5}"/>
              </a:ext>
            </a:extLst>
          </p:cNvPr>
          <p:cNvSpPr>
            <a:spLocks noGrp="1"/>
          </p:cNvSpPr>
          <p:nvPr>
            <p:ph type="subTitle" idx="1"/>
          </p:nvPr>
        </p:nvSpPr>
        <p:spPr>
          <a:xfrm>
            <a:off x="1154954" y="4777380"/>
            <a:ext cx="8827245" cy="861420"/>
          </a:xfrm>
        </p:spPr>
        <p:txBody>
          <a:bodyPr rtlCol="0">
            <a:normAutofit/>
          </a:bodyPr>
          <a:lstStyle/>
          <a:p>
            <a:pPr rtl="0"/>
            <a:r>
              <a:rPr lang="en-GB" sz="2400" dirty="0">
                <a:solidFill>
                  <a:srgbClr val="FFFFFF"/>
                </a:solidFill>
              </a:rPr>
              <a:t>Local authorities/ Employer </a:t>
            </a:r>
          </a:p>
        </p:txBody>
      </p:sp>
      <p:sp>
        <p:nvSpPr>
          <p:cNvPr id="52" name="Rectangle 51">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3065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7DB88-A49D-B241-C22C-702E06809E25}"/>
              </a:ext>
            </a:extLst>
          </p:cNvPr>
          <p:cNvSpPr>
            <a:spLocks noGrp="1"/>
          </p:cNvSpPr>
          <p:nvPr>
            <p:ph type="title"/>
          </p:nvPr>
        </p:nvSpPr>
        <p:spPr/>
        <p:txBody>
          <a:bodyPr/>
          <a:lstStyle/>
          <a:p>
            <a:r>
              <a:rPr lang="en-GB" dirty="0"/>
              <a:t>Recommendations externally continued:</a:t>
            </a:r>
          </a:p>
        </p:txBody>
      </p:sp>
      <p:sp>
        <p:nvSpPr>
          <p:cNvPr id="3" name="Content Placeholder 2">
            <a:extLst>
              <a:ext uri="{FF2B5EF4-FFF2-40B4-BE49-F238E27FC236}">
                <a16:creationId xmlns:a16="http://schemas.microsoft.com/office/drawing/2014/main" id="{4674AC1D-688B-4BEA-F112-BB6539140310}"/>
              </a:ext>
            </a:extLst>
          </p:cNvPr>
          <p:cNvSpPr>
            <a:spLocks noGrp="1"/>
          </p:cNvSpPr>
          <p:nvPr>
            <p:ph idx="1"/>
          </p:nvPr>
        </p:nvSpPr>
        <p:spPr>
          <a:xfrm>
            <a:off x="1154954" y="2603500"/>
            <a:ext cx="10427446" cy="3949700"/>
          </a:xfrm>
        </p:spPr>
        <p:txBody>
          <a:bodyPr>
            <a:normAutofit/>
          </a:bodyPr>
          <a:lstStyle/>
          <a:p>
            <a:pPr algn="l" rtl="0" fontAlgn="base"/>
            <a:r>
              <a:rPr lang="en-GB" sz="1800" b="0" i="0" u="none" strike="noStrike" dirty="0">
                <a:solidFill>
                  <a:srgbClr val="000000"/>
                </a:solidFill>
                <a:effectLst/>
                <a:latin typeface="Calibri" panose="020F0502020204030204" pitchFamily="34" charset="0"/>
              </a:rPr>
              <a:t>CTSI provides opportunities for both students and managers to attend its </a:t>
            </a:r>
            <a:r>
              <a:rPr lang="en-GB" sz="1800" b="1" i="0" u="none" strike="noStrike" dirty="0">
                <a:solidFill>
                  <a:srgbClr val="000000"/>
                </a:solidFill>
                <a:effectLst/>
                <a:latin typeface="Calibri" panose="020F0502020204030204" pitchFamily="34" charset="0"/>
              </a:rPr>
              <a:t>Surgeries/Q&amp;A sessions</a:t>
            </a:r>
            <a:r>
              <a:rPr lang="en-GB" sz="1800" b="0" i="0" u="none" strike="noStrike" dirty="0">
                <a:solidFill>
                  <a:srgbClr val="000000"/>
                </a:solidFill>
                <a:effectLst/>
                <a:latin typeface="Calibri" panose="020F0502020204030204" pitchFamily="34" charset="0"/>
              </a:rPr>
              <a:t>.  These are 1-hour sessions that attendees will need to book onto, by completing our online form. For further information, please see the </a:t>
            </a:r>
            <a:r>
              <a:rPr lang="en-GB" sz="1800" b="0" i="0" u="sng" strike="noStrike" dirty="0">
                <a:solidFill>
                  <a:srgbClr val="0563C1"/>
                </a:solidFill>
                <a:effectLst/>
                <a:latin typeface="Calibri" panose="020F0502020204030204" pitchFamily="34" charset="0"/>
                <a:hlinkClick r:id="rId2"/>
              </a:rPr>
              <a:t>planner</a:t>
            </a:r>
            <a:r>
              <a:rPr lang="en-GB" sz="1800" b="0" i="0" u="none" strike="noStrike" dirty="0">
                <a:solidFill>
                  <a:srgbClr val="000000"/>
                </a:solidFill>
                <a:effectLst/>
                <a:latin typeface="Calibri" panose="020F0502020204030204" pitchFamily="34" charset="0"/>
              </a:rPr>
              <a:t> on our website.</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sz="1800" b="0" i="0" dirty="0">
                <a:solidFill>
                  <a:srgbClr val="000000"/>
                </a:solidFill>
                <a:effectLst/>
                <a:latin typeface="Calibri" panose="020F0502020204030204" pitchFamily="34" charset="0"/>
              </a:rPr>
              <a:t>​</a:t>
            </a:r>
            <a:endParaRPr lang="en-GB" b="0" i="0" dirty="0">
              <a:solidFill>
                <a:srgbClr val="000000"/>
              </a:solidFill>
              <a:effectLst/>
              <a:latin typeface="Segoe UI" panose="020B0502040204020203" pitchFamily="34" charset="0"/>
            </a:endParaRPr>
          </a:p>
          <a:p>
            <a:pPr algn="l" rtl="0" fontAlgn="base"/>
            <a:r>
              <a:rPr lang="en-GB" sz="1800" b="0" i="0" u="none" strike="noStrike" dirty="0">
                <a:solidFill>
                  <a:srgbClr val="000000"/>
                </a:solidFill>
                <a:effectLst/>
                <a:latin typeface="Calibri" panose="020F0502020204030204" pitchFamily="34" charset="0"/>
              </a:rPr>
              <a:t>For further support, please see the Education Team details below:</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dirty="0">
                <a:solidFill>
                  <a:srgbClr val="000000"/>
                </a:solidFill>
                <a:effectLst/>
                <a:latin typeface="Calibri" panose="020F0502020204030204" pitchFamily="34" charset="0"/>
              </a:rPr>
              <a:t>​</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Telephone: 01268 582242 / Email: </a:t>
            </a:r>
            <a:r>
              <a:rPr lang="en-GB" sz="1800" b="0" i="0" u="sng" strike="noStrike" dirty="0">
                <a:solidFill>
                  <a:srgbClr val="0563C1"/>
                </a:solidFill>
                <a:effectLst/>
                <a:latin typeface="Calibri" panose="020F0502020204030204" pitchFamily="34" charset="0"/>
                <a:hlinkClick r:id="rId3"/>
              </a:rPr>
              <a:t>qualifications@tsi.org.uk</a:t>
            </a:r>
            <a:r>
              <a:rPr lang="en-GB" sz="1800" b="0" i="0" dirty="0">
                <a:solidFill>
                  <a:srgbClr val="000000"/>
                </a:solidFill>
                <a:effectLst/>
                <a:latin typeface="Calibri" panose="020F0502020204030204" pitchFamily="34" charset="0"/>
              </a:rPr>
              <a:t>​</a:t>
            </a:r>
            <a:endParaRPr lang="en-GB"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Team Members:</a:t>
            </a:r>
            <a:r>
              <a:rPr lang="en-US" sz="1800" b="0" i="0" dirty="0">
                <a:solidFill>
                  <a:srgbClr val="000000"/>
                </a:solidFill>
                <a:effectLst/>
                <a:latin typeface="Calibri" panose="020F0502020204030204" pitchFamily="34" charset="0"/>
              </a:rPr>
              <a:t>​</a:t>
            </a:r>
            <a:br>
              <a:rPr lang="en-US" sz="1800" b="0" i="0" dirty="0">
                <a:solidFill>
                  <a:srgbClr val="000000"/>
                </a:solidFill>
                <a:effectLst/>
                <a:latin typeface="Calibri" panose="020F0502020204030204" pitchFamily="34" charset="0"/>
              </a:rPr>
            </a:br>
            <a:r>
              <a:rPr lang="en-GB" sz="1800" b="1" i="0" u="none" strike="noStrike" dirty="0">
                <a:solidFill>
                  <a:srgbClr val="000000"/>
                </a:solidFill>
                <a:effectLst/>
                <a:latin typeface="Calibri" panose="020F0502020204030204" pitchFamily="34" charset="0"/>
              </a:rPr>
              <a:t>Head of Education &amp; Training:</a:t>
            </a:r>
            <a:r>
              <a:rPr lang="en-GB" sz="1800" b="0" i="0" u="none" strike="noStrike" dirty="0">
                <a:solidFill>
                  <a:srgbClr val="000000"/>
                </a:solidFill>
                <a:effectLst/>
                <a:latin typeface="Calibri" panose="020F0502020204030204" pitchFamily="34" charset="0"/>
              </a:rPr>
              <a:t> Sue Steward</a:t>
            </a:r>
            <a:r>
              <a:rPr lang="en-US" sz="1800" b="0" i="0" dirty="0">
                <a:solidFill>
                  <a:srgbClr val="000000"/>
                </a:solidFill>
                <a:effectLst/>
                <a:latin typeface="Calibri" panose="020F0502020204030204" pitchFamily="34" charset="0"/>
              </a:rPr>
              <a:t>​</a:t>
            </a:r>
            <a:br>
              <a:rPr lang="en-US" sz="1800" b="0" i="0" dirty="0">
                <a:solidFill>
                  <a:srgbClr val="000000"/>
                </a:solidFill>
                <a:effectLst/>
                <a:latin typeface="Calibri" panose="020F0502020204030204" pitchFamily="34" charset="0"/>
              </a:rPr>
            </a:br>
            <a:r>
              <a:rPr lang="en-GB" sz="1800" b="1" i="0" u="none" strike="noStrike" dirty="0">
                <a:solidFill>
                  <a:srgbClr val="000000"/>
                </a:solidFill>
                <a:effectLst/>
                <a:latin typeface="Calibri" panose="020F0502020204030204" pitchFamily="34" charset="0"/>
              </a:rPr>
              <a:t>Education Team Manager:</a:t>
            </a:r>
            <a:r>
              <a:rPr lang="en-GB" sz="1800" b="0" i="0" u="none" strike="noStrike" dirty="0">
                <a:solidFill>
                  <a:srgbClr val="000000"/>
                </a:solidFill>
                <a:effectLst/>
                <a:latin typeface="Calibri" panose="020F0502020204030204" pitchFamily="34" charset="0"/>
              </a:rPr>
              <a:t> VACANT</a:t>
            </a:r>
            <a:r>
              <a:rPr lang="en-US" sz="1800" b="0" i="0" dirty="0">
                <a:solidFill>
                  <a:srgbClr val="000000"/>
                </a:solidFill>
                <a:effectLst/>
                <a:latin typeface="Calibri" panose="020F0502020204030204" pitchFamily="34" charset="0"/>
              </a:rPr>
              <a:t>​</a:t>
            </a:r>
            <a:br>
              <a:rPr lang="en-US" sz="1800" b="0" i="0" dirty="0">
                <a:solidFill>
                  <a:srgbClr val="000000"/>
                </a:solidFill>
                <a:effectLst/>
                <a:latin typeface="Calibri" panose="020F0502020204030204" pitchFamily="34" charset="0"/>
              </a:rPr>
            </a:br>
            <a:r>
              <a:rPr lang="en-GB" sz="1800" b="1" i="0" u="none" strike="noStrike" dirty="0">
                <a:solidFill>
                  <a:srgbClr val="000000"/>
                </a:solidFill>
                <a:effectLst/>
                <a:latin typeface="Calibri" panose="020F0502020204030204" pitchFamily="34" charset="0"/>
              </a:rPr>
              <a:t>Education Co-ordinators: </a:t>
            </a:r>
            <a:r>
              <a:rPr lang="en-GB" sz="1800" b="0" i="0" u="none" strike="noStrike" dirty="0">
                <a:solidFill>
                  <a:srgbClr val="000000"/>
                </a:solidFill>
                <a:effectLst/>
                <a:latin typeface="Calibri" panose="020F0502020204030204" pitchFamily="34" charset="0"/>
              </a:rPr>
              <a:t>Rebecca Taylor &amp; Marianne Rickwood</a:t>
            </a:r>
            <a:r>
              <a:rPr lang="en-US" sz="1800" b="0" i="0" dirty="0">
                <a:solidFill>
                  <a:srgbClr val="000000"/>
                </a:solidFill>
                <a:effectLst/>
                <a:latin typeface="Calibri" panose="020F0502020204030204" pitchFamily="34" charset="0"/>
              </a:rPr>
              <a:t>​</a:t>
            </a:r>
            <a:br>
              <a:rPr lang="en-US" sz="1800" b="0" i="0" dirty="0">
                <a:solidFill>
                  <a:srgbClr val="000000"/>
                </a:solidFill>
                <a:effectLst/>
                <a:latin typeface="Calibri" panose="020F0502020204030204" pitchFamily="34" charset="0"/>
              </a:rPr>
            </a:br>
            <a:r>
              <a:rPr lang="en-GB" sz="1800" b="1" i="0" u="none" strike="noStrike" dirty="0">
                <a:solidFill>
                  <a:srgbClr val="000000"/>
                </a:solidFill>
                <a:effectLst/>
                <a:latin typeface="Calibri" panose="020F0502020204030204" pitchFamily="34" charset="0"/>
              </a:rPr>
              <a:t>Education Assistance: </a:t>
            </a:r>
            <a:r>
              <a:rPr lang="en-GB" sz="1800" b="0" i="0" u="none" strike="noStrike" dirty="0">
                <a:solidFill>
                  <a:srgbClr val="000000"/>
                </a:solidFill>
                <a:effectLst/>
                <a:latin typeface="Calibri" panose="020F0502020204030204" pitchFamily="34" charset="0"/>
              </a:rPr>
              <a:t>Alex Jones, Sophia Robinson</a:t>
            </a:r>
            <a:endParaRPr lang="en-US" b="0" i="0"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995152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6EC4B-AB6C-5126-1DEA-F370D8140F0D}"/>
              </a:ext>
            </a:extLst>
          </p:cNvPr>
          <p:cNvSpPr>
            <a:spLocks noGrp="1"/>
          </p:cNvSpPr>
          <p:nvPr>
            <p:ph type="title"/>
          </p:nvPr>
        </p:nvSpPr>
        <p:spPr/>
        <p:txBody>
          <a:bodyPr/>
          <a:lstStyle/>
          <a:p>
            <a:r>
              <a:rPr lang="en-GB" dirty="0"/>
              <a:t>Recommendations:</a:t>
            </a:r>
          </a:p>
        </p:txBody>
      </p:sp>
      <p:sp>
        <p:nvSpPr>
          <p:cNvPr id="3" name="Content Placeholder 2">
            <a:extLst>
              <a:ext uri="{FF2B5EF4-FFF2-40B4-BE49-F238E27FC236}">
                <a16:creationId xmlns:a16="http://schemas.microsoft.com/office/drawing/2014/main" id="{C5BD08FC-7C40-6A8D-DE9E-025D7FE3EC8C}"/>
              </a:ext>
            </a:extLst>
          </p:cNvPr>
          <p:cNvSpPr>
            <a:spLocks noGrp="1"/>
          </p:cNvSpPr>
          <p:nvPr>
            <p:ph idx="1"/>
          </p:nvPr>
        </p:nvSpPr>
        <p:spPr/>
        <p:txBody>
          <a:bodyPr/>
          <a:lstStyle/>
          <a:p>
            <a:pPr algn="l" rtl="0" fontAlgn="base"/>
            <a:r>
              <a:rPr lang="en-GB" sz="2400" b="0" i="0" u="none" strike="noStrike" dirty="0">
                <a:solidFill>
                  <a:srgbClr val="000000"/>
                </a:solidFill>
                <a:effectLst/>
                <a:latin typeface="Calibri" panose="020F0502020204030204" pitchFamily="34" charset="0"/>
              </a:rPr>
              <a:t>This document is to provide advice and recommendations for Local Authority/Employers to assist candidates working through the qualifications framework.</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panose="020B0502040204020203" pitchFamily="34" charset="0"/>
            </a:endParaRPr>
          </a:p>
          <a:p>
            <a:pPr algn="l" rtl="0" fontAlgn="base"/>
            <a:r>
              <a:rPr lang="en-GB" sz="2400" b="0" i="0" u="none" strike="noStrike" dirty="0">
                <a:solidFill>
                  <a:srgbClr val="000000"/>
                </a:solidFill>
                <a:effectLst/>
                <a:latin typeface="Calibri" panose="020F0502020204030204" pitchFamily="34" charset="0"/>
              </a:rPr>
              <a:t>This document has been approved by CTSI’s Council.</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panose="020B0502040204020203" pitchFamily="34" charset="0"/>
            </a:endParaRPr>
          </a:p>
          <a:p>
            <a:pPr algn="l" rtl="0" fontAlgn="base"/>
            <a:r>
              <a:rPr lang="en-GB" sz="2400" b="0" i="0" u="none" strike="noStrike" dirty="0">
                <a:solidFill>
                  <a:srgbClr val="000000"/>
                </a:solidFill>
                <a:effectLst/>
                <a:latin typeface="Calibri" panose="020F0502020204030204" pitchFamily="34" charset="0"/>
              </a:rPr>
              <a:t>Please review when you have staff undertaking the qualifications framework.</a:t>
            </a:r>
            <a:endParaRPr lang="en-US" sz="2400" b="0" i="0" dirty="0">
              <a:solidFill>
                <a:srgbClr val="000000"/>
              </a:solidFill>
              <a:effectLst/>
              <a:latin typeface="Segoe UI" panose="020B0502040204020203" pitchFamily="34" charset="0"/>
            </a:endParaRPr>
          </a:p>
          <a:p>
            <a:endParaRPr lang="en-GB" dirty="0"/>
          </a:p>
        </p:txBody>
      </p:sp>
    </p:spTree>
    <p:extLst>
      <p:ext uri="{BB962C8B-B14F-4D97-AF65-F5344CB8AC3E}">
        <p14:creationId xmlns:p14="http://schemas.microsoft.com/office/powerpoint/2010/main" val="3099940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E605-C24C-9171-6E14-4ED81C62D219}"/>
              </a:ext>
            </a:extLst>
          </p:cNvPr>
          <p:cNvSpPr>
            <a:spLocks noGrp="1"/>
          </p:cNvSpPr>
          <p:nvPr>
            <p:ph type="title"/>
          </p:nvPr>
        </p:nvSpPr>
        <p:spPr/>
        <p:txBody>
          <a:bodyPr/>
          <a:lstStyle/>
          <a:p>
            <a:r>
              <a:rPr lang="en-GB" dirty="0"/>
              <a:t>Recommendation 1: Internally</a:t>
            </a:r>
          </a:p>
        </p:txBody>
      </p:sp>
      <p:graphicFrame>
        <p:nvGraphicFramePr>
          <p:cNvPr id="4" name="Content Placeholder 3">
            <a:extLst>
              <a:ext uri="{FF2B5EF4-FFF2-40B4-BE49-F238E27FC236}">
                <a16:creationId xmlns:a16="http://schemas.microsoft.com/office/drawing/2014/main" id="{EBB2EBAC-1EEE-6983-919A-87F7BB7B275F}"/>
              </a:ext>
            </a:extLst>
          </p:cNvPr>
          <p:cNvGraphicFramePr>
            <a:graphicFrameLocks noGrp="1"/>
          </p:cNvGraphicFramePr>
          <p:nvPr>
            <p:ph idx="1"/>
            <p:extLst>
              <p:ext uri="{D42A27DB-BD31-4B8C-83A1-F6EECF244321}">
                <p14:modId xmlns:p14="http://schemas.microsoft.com/office/powerpoint/2010/main" val="2043644350"/>
              </p:ext>
            </p:extLst>
          </p:nvPr>
        </p:nvGraphicFramePr>
        <p:xfrm>
          <a:off x="838200" y="1825624"/>
          <a:ext cx="10515600" cy="4860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8408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9432E-B656-A98A-ABF2-BF2C4B9D0440}"/>
              </a:ext>
            </a:extLst>
          </p:cNvPr>
          <p:cNvSpPr>
            <a:spLocks noGrp="1"/>
          </p:cNvSpPr>
          <p:nvPr>
            <p:ph type="title"/>
          </p:nvPr>
        </p:nvSpPr>
        <p:spPr/>
        <p:txBody>
          <a:bodyPr/>
          <a:lstStyle/>
          <a:p>
            <a:r>
              <a:rPr lang="en-GB" b="0" i="0" dirty="0">
                <a:solidFill>
                  <a:schemeClr val="bg1"/>
                </a:solidFill>
                <a:effectLst/>
                <a:latin typeface="Calibri Light" panose="020F0302020204030204" pitchFamily="34" charset="0"/>
              </a:rPr>
              <a:t>Recommendation 1: Internal support</a:t>
            </a:r>
            <a:endParaRPr lang="en-GB" dirty="0">
              <a:solidFill>
                <a:schemeClr val="bg1"/>
              </a:solidFill>
            </a:endParaRPr>
          </a:p>
        </p:txBody>
      </p:sp>
      <p:sp>
        <p:nvSpPr>
          <p:cNvPr id="3" name="Content Placeholder 2">
            <a:extLst>
              <a:ext uri="{FF2B5EF4-FFF2-40B4-BE49-F238E27FC236}">
                <a16:creationId xmlns:a16="http://schemas.microsoft.com/office/drawing/2014/main" id="{77F6C471-E23B-12F2-9065-6286444420F4}"/>
              </a:ext>
            </a:extLst>
          </p:cNvPr>
          <p:cNvSpPr>
            <a:spLocks noGrp="1"/>
          </p:cNvSpPr>
          <p:nvPr>
            <p:ph idx="1"/>
          </p:nvPr>
        </p:nvSpPr>
        <p:spPr>
          <a:xfrm>
            <a:off x="1154954" y="2603500"/>
            <a:ext cx="10636996" cy="3987800"/>
          </a:xfrm>
        </p:spPr>
        <p:txBody>
          <a:bodyPr>
            <a:normAutofit fontScale="92500" lnSpcReduction="10000"/>
          </a:bodyPr>
          <a:lstStyle/>
          <a:p>
            <a:pPr algn="l" rtl="0" fontAlgn="base"/>
            <a:r>
              <a:rPr lang="en-GB" sz="1800" b="1" i="0" u="none" strike="noStrike" dirty="0">
                <a:solidFill>
                  <a:srgbClr val="000000"/>
                </a:solidFill>
                <a:effectLst/>
                <a:latin typeface="Calibri" panose="020F0502020204030204" pitchFamily="34" charset="0"/>
              </a:rPr>
              <a:t>Mentor:</a:t>
            </a:r>
            <a:r>
              <a:rPr lang="en-US" sz="1800" b="0" i="0" dirty="0">
                <a:solidFill>
                  <a:srgbClr val="000000"/>
                </a:solidFill>
                <a:effectLst/>
                <a:latin typeface="Calibri" panose="020F0502020204030204" pitchFamily="34" charset="0"/>
              </a:rPr>
              <a:t>​</a:t>
            </a:r>
            <a:br>
              <a:rPr lang="en-US"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Providing a person to help assist staff when working through the qualification.  This can be someone who as completed the qualification.</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sz="1800" b="1" i="0" u="none" strike="noStrike" dirty="0">
                <a:solidFill>
                  <a:srgbClr val="000000"/>
                </a:solidFill>
                <a:effectLst/>
                <a:latin typeface="Calibri" panose="020F0502020204030204" pitchFamily="34" charset="0"/>
              </a:rPr>
              <a:t>Assessor:</a:t>
            </a:r>
            <a:r>
              <a:rPr lang="en-US" sz="1800" b="0" i="0" dirty="0">
                <a:solidFill>
                  <a:srgbClr val="000000"/>
                </a:solidFill>
                <a:effectLst/>
                <a:latin typeface="Calibri" panose="020F0502020204030204" pitchFamily="34" charset="0"/>
              </a:rPr>
              <a:t>​</a:t>
            </a:r>
            <a:br>
              <a:rPr lang="en-US"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This person will need to be suitably qualified to undertake the assessment of a portfolio.  Example:  Weights &amp; Measures (W&amp;M) qualified person will assess a W&amp;M portfolio.  Completed yearly Assessor CPPD course.</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sz="1800" b="1" i="0" u="none" strike="noStrike" dirty="0">
                <a:solidFill>
                  <a:srgbClr val="000000"/>
                </a:solidFill>
                <a:effectLst/>
                <a:latin typeface="Calibri" panose="020F0502020204030204" pitchFamily="34" charset="0"/>
              </a:rPr>
              <a:t>Practice:</a:t>
            </a:r>
            <a:r>
              <a:rPr lang="en-US" sz="1800" b="0" i="0" dirty="0">
                <a:solidFill>
                  <a:srgbClr val="000000"/>
                </a:solidFill>
                <a:effectLst/>
                <a:latin typeface="Calibri" panose="020F0502020204030204" pitchFamily="34" charset="0"/>
              </a:rPr>
              <a:t>​</a:t>
            </a:r>
            <a:br>
              <a:rPr lang="en-US"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Giving staff opportunities to work on different aspects of the job will provide context and practice for future assessments.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sz="1800" b="1" i="0" u="none" strike="noStrike" dirty="0">
                <a:solidFill>
                  <a:srgbClr val="000000"/>
                </a:solidFill>
                <a:effectLst/>
                <a:latin typeface="Calibri" panose="020F0502020204030204" pitchFamily="34" charset="0"/>
              </a:rPr>
              <a:t>Training:</a:t>
            </a:r>
            <a:r>
              <a:rPr lang="en-US" sz="1800" b="0" i="0" dirty="0">
                <a:solidFill>
                  <a:srgbClr val="000000"/>
                </a:solidFill>
                <a:effectLst/>
                <a:latin typeface="Calibri" panose="020F0502020204030204" pitchFamily="34" charset="0"/>
              </a:rPr>
              <a:t>​</a:t>
            </a:r>
            <a:br>
              <a:rPr lang="en-US"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CTSI and its partners provide training for each subject area within the framework.  Attending training whether with us or provided elsewhere, will assist candidates to prepare for the assessments.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sz="1800" b="0" i="0" u="none" strike="noStrike" dirty="0">
                <a:solidFill>
                  <a:srgbClr val="000000"/>
                </a:solidFill>
                <a:effectLst/>
                <a:latin typeface="Calibri" panose="020F0502020204030204" pitchFamily="34" charset="0"/>
              </a:rPr>
              <a:t>As part of our training, the trainer will be accredited by CTSI, provide support to the trainee and as part of the course undertake preparation work on exam technique and revision.</a:t>
            </a:r>
            <a:endParaRPr lang="en-US" b="0" i="0" dirty="0">
              <a:solidFill>
                <a:srgbClr val="000000"/>
              </a:solidFill>
              <a:effectLst/>
              <a:latin typeface="Segoe UI" panose="020B0502040204020203" pitchFamily="34" charset="0"/>
            </a:endParaRPr>
          </a:p>
          <a:p>
            <a:endParaRPr lang="en-GB" dirty="0"/>
          </a:p>
        </p:txBody>
      </p:sp>
    </p:spTree>
    <p:extLst>
      <p:ext uri="{BB962C8B-B14F-4D97-AF65-F5344CB8AC3E}">
        <p14:creationId xmlns:p14="http://schemas.microsoft.com/office/powerpoint/2010/main" val="165799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84B38-379C-645A-7644-AE3ED6D4A013}"/>
              </a:ext>
            </a:extLst>
          </p:cNvPr>
          <p:cNvSpPr>
            <a:spLocks noGrp="1"/>
          </p:cNvSpPr>
          <p:nvPr>
            <p:ph type="title"/>
          </p:nvPr>
        </p:nvSpPr>
        <p:spPr/>
        <p:txBody>
          <a:bodyPr/>
          <a:lstStyle/>
          <a:p>
            <a:r>
              <a:rPr lang="en-GB" b="0" i="0" dirty="0">
                <a:solidFill>
                  <a:schemeClr val="bg1"/>
                </a:solidFill>
                <a:effectLst/>
                <a:latin typeface="Calibri Light" panose="020F0302020204030204" pitchFamily="34" charset="0"/>
              </a:rPr>
              <a:t>Recommendation continued:</a:t>
            </a:r>
            <a:endParaRPr lang="en-GB" dirty="0"/>
          </a:p>
        </p:txBody>
      </p:sp>
      <p:sp>
        <p:nvSpPr>
          <p:cNvPr id="3" name="Content Placeholder 2">
            <a:extLst>
              <a:ext uri="{FF2B5EF4-FFF2-40B4-BE49-F238E27FC236}">
                <a16:creationId xmlns:a16="http://schemas.microsoft.com/office/drawing/2014/main" id="{B2765447-CD13-A8CC-71E5-3DDBC8E91030}"/>
              </a:ext>
            </a:extLst>
          </p:cNvPr>
          <p:cNvSpPr>
            <a:spLocks noGrp="1"/>
          </p:cNvSpPr>
          <p:nvPr>
            <p:ph idx="1"/>
          </p:nvPr>
        </p:nvSpPr>
        <p:spPr>
          <a:xfrm>
            <a:off x="1154954" y="2603500"/>
            <a:ext cx="10541746" cy="3968750"/>
          </a:xfrm>
        </p:spPr>
        <p:txBody>
          <a:bodyPr>
            <a:normAutofit fontScale="92500"/>
          </a:bodyPr>
          <a:lstStyle/>
          <a:p>
            <a:pPr algn="l" rtl="0" fontAlgn="base"/>
            <a:r>
              <a:rPr lang="en-GB" sz="1800" b="1" i="0" u="none" strike="noStrike" dirty="0">
                <a:solidFill>
                  <a:srgbClr val="000000"/>
                </a:solidFill>
                <a:effectLst/>
                <a:latin typeface="Calibri" panose="020F0502020204030204" pitchFamily="34" charset="0"/>
              </a:rPr>
              <a:t>Monitoring:</a:t>
            </a:r>
            <a:r>
              <a:rPr lang="en-US" sz="1800" b="0" i="0" dirty="0">
                <a:solidFill>
                  <a:srgbClr val="000000"/>
                </a:solidFill>
                <a:effectLst/>
                <a:latin typeface="Calibri" panose="020F0502020204030204" pitchFamily="34" charset="0"/>
              </a:rPr>
              <a:t>​</a:t>
            </a:r>
            <a:br>
              <a:rPr lang="en-US"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Ensure you are aware of how your trainee is getting on.  Checking in with them regularly, will enable you to assist with any planning needed for external visits or opportunities, to gain further insight and context.</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sz="1800" b="0" i="0" u="none" strike="noStrike" dirty="0">
                <a:solidFill>
                  <a:srgbClr val="000000"/>
                </a:solidFill>
                <a:effectLst/>
                <a:latin typeface="Calibri" panose="020F0502020204030204" pitchFamily="34" charset="0"/>
              </a:rPr>
              <a:t>It is important that students do not feel overwhelmed and helping them create a step-by-step plan will put their mind at rest.  If working on coursework, acting as an advisor for their coursework requirement will provide support but also assurance, they are completing this correctly.  You may not write anything for this element.</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sz="1800" b="0" i="0" u="none" strike="noStrike" dirty="0">
                <a:solidFill>
                  <a:srgbClr val="000000"/>
                </a:solidFill>
                <a:effectLst/>
                <a:latin typeface="Calibri" panose="020F0502020204030204" pitchFamily="34" charset="0"/>
              </a:rPr>
              <a:t>Give them time, where possible, to undertake their studies.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sz="1800" b="0" i="0" u="none" strike="noStrike" dirty="0">
                <a:solidFill>
                  <a:srgbClr val="000000"/>
                </a:solidFill>
                <a:effectLst/>
                <a:latin typeface="Calibri" panose="020F0502020204030204" pitchFamily="34" charset="0"/>
              </a:rPr>
              <a:t>If completing Stage 2, check in with the assessor to understand where the trainee is, and the progress being made with portfolios.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sz="1800" b="1" i="0" u="none" strike="noStrike" dirty="0">
                <a:solidFill>
                  <a:srgbClr val="000000"/>
                </a:solidFill>
                <a:effectLst/>
                <a:latin typeface="Calibri" panose="020F0502020204030204" pitchFamily="34" charset="0"/>
              </a:rPr>
              <a:t>Responsibilities of the learner:</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CTSI has outlined what it expects of trainees carrying out learning with us.  This includes what our recommendation are for the number of hours of study per week.  This is both learning carried out during work hours but also outside of work. For further information, please see our </a:t>
            </a:r>
            <a:r>
              <a:rPr lang="en-GB" sz="1800" b="0" i="0" u="sng" strike="noStrike" dirty="0">
                <a:solidFill>
                  <a:srgbClr val="0563C1"/>
                </a:solidFill>
                <a:effectLst/>
                <a:latin typeface="Calibri" panose="020F0502020204030204" pitchFamily="34" charset="0"/>
                <a:hlinkClick r:id="rId2"/>
              </a:rPr>
              <a:t>Responsibilities of the Learner</a:t>
            </a:r>
            <a:endParaRPr lang="en-GB" b="0" i="0" dirty="0">
              <a:solidFill>
                <a:srgbClr val="000000"/>
              </a:solidFill>
              <a:effectLst/>
              <a:latin typeface="Segoe UI" panose="020B0502040204020203" pitchFamily="34" charset="0"/>
            </a:endParaRPr>
          </a:p>
          <a:p>
            <a:endParaRPr lang="en-GB" dirty="0"/>
          </a:p>
        </p:txBody>
      </p:sp>
    </p:spTree>
    <p:extLst>
      <p:ext uri="{BB962C8B-B14F-4D97-AF65-F5344CB8AC3E}">
        <p14:creationId xmlns:p14="http://schemas.microsoft.com/office/powerpoint/2010/main" val="771113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A391-827B-B64D-B288-311207B196E6}"/>
              </a:ext>
            </a:extLst>
          </p:cNvPr>
          <p:cNvSpPr>
            <a:spLocks noGrp="1"/>
          </p:cNvSpPr>
          <p:nvPr>
            <p:ph type="title"/>
          </p:nvPr>
        </p:nvSpPr>
        <p:spPr/>
        <p:txBody>
          <a:bodyPr/>
          <a:lstStyle/>
          <a:p>
            <a:r>
              <a:rPr lang="en-GB" dirty="0"/>
              <a:t>Recommendation externally:</a:t>
            </a:r>
          </a:p>
        </p:txBody>
      </p:sp>
      <p:sp>
        <p:nvSpPr>
          <p:cNvPr id="3" name="Content Placeholder 2">
            <a:extLst>
              <a:ext uri="{FF2B5EF4-FFF2-40B4-BE49-F238E27FC236}">
                <a16:creationId xmlns:a16="http://schemas.microsoft.com/office/drawing/2014/main" id="{731D4C26-C46C-6483-D615-422F0D74AD34}"/>
              </a:ext>
            </a:extLst>
          </p:cNvPr>
          <p:cNvSpPr>
            <a:spLocks noGrp="1"/>
          </p:cNvSpPr>
          <p:nvPr>
            <p:ph idx="1"/>
          </p:nvPr>
        </p:nvSpPr>
        <p:spPr>
          <a:xfrm>
            <a:off x="381000" y="2238375"/>
            <a:ext cx="11296650" cy="4305300"/>
          </a:xfrm>
        </p:spPr>
        <p:txBody>
          <a:bodyPr/>
          <a:lstStyle/>
          <a:p>
            <a:pPr algn="l" rtl="0" fontAlgn="base"/>
            <a:r>
              <a:rPr lang="en-GB" sz="1800" b="0" i="0" u="none" strike="noStrike" dirty="0">
                <a:solidFill>
                  <a:srgbClr val="000000"/>
                </a:solidFill>
                <a:effectLst/>
                <a:latin typeface="Calibri" panose="020F0502020204030204" pitchFamily="34" charset="0"/>
              </a:rPr>
              <a:t>CTSI has a number of support mechanisms available for students.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sz="1800" b="1" i="0" u="none" strike="noStrike" dirty="0">
                <a:solidFill>
                  <a:srgbClr val="000000"/>
                </a:solidFill>
                <a:effectLst/>
                <a:latin typeface="Calibri" panose="020F0502020204030204" pitchFamily="34" charset="0"/>
              </a:rPr>
              <a:t>Regional Verifier:</a:t>
            </a:r>
            <a:r>
              <a:rPr lang="en-US" sz="1800" b="0" i="0" dirty="0">
                <a:solidFill>
                  <a:srgbClr val="000000"/>
                </a:solidFill>
                <a:effectLst/>
                <a:latin typeface="Calibri" panose="020F0502020204030204" pitchFamily="34" charset="0"/>
              </a:rPr>
              <a:t>​</a:t>
            </a:r>
            <a:br>
              <a:rPr lang="en-US"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This person is provided by CTSI to undertake the final verification process of a student’s portfolio. They support both the assessor and the trainee throughout.  Ensure your trainee and assessor are aware of who their verifier is and that a planning meeting has occurred with them.</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sz="1800" b="0" i="0" u="none" strike="noStrike" dirty="0">
                <a:solidFill>
                  <a:srgbClr val="000000"/>
                </a:solidFill>
                <a:effectLst/>
                <a:latin typeface="Calibri" panose="020F0502020204030204" pitchFamily="34" charset="0"/>
              </a:rPr>
              <a:t>The verifier is there to help answer queries whether on evidence, the assessment process or generally on the framework.  Where they can’t help, they will direct you to the Education Team</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r>
              <a:rPr lang="en-GB" sz="1800" b="1" i="0" u="none" strike="noStrike" dirty="0">
                <a:solidFill>
                  <a:srgbClr val="000000"/>
                </a:solidFill>
                <a:effectLst/>
                <a:latin typeface="Calibri" panose="020F0502020204030204" pitchFamily="34" charset="0"/>
              </a:rPr>
              <a:t>Guidance:</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u="none" strike="noStrike" dirty="0">
                <a:solidFill>
                  <a:srgbClr val="000000"/>
                </a:solidFill>
                <a:effectLst/>
                <a:latin typeface="Calibri" panose="020F0502020204030204" pitchFamily="34" charset="0"/>
              </a:rPr>
              <a:t>CTSI has provided a number of guidance documents for different elements of the framework to assist candidates.  </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endParaRPr lang="en-GB" b="0" i="0" dirty="0">
              <a:solidFill>
                <a:srgbClr val="000000"/>
              </a:solidFill>
              <a:effectLst/>
              <a:latin typeface="Segoe UI" panose="020B0502040204020203" pitchFamily="34" charset="0"/>
            </a:endParaRPr>
          </a:p>
          <a:p>
            <a:endParaRPr lang="en-GB" dirty="0"/>
          </a:p>
        </p:txBody>
      </p:sp>
    </p:spTree>
    <p:extLst>
      <p:ext uri="{BB962C8B-B14F-4D97-AF65-F5344CB8AC3E}">
        <p14:creationId xmlns:p14="http://schemas.microsoft.com/office/powerpoint/2010/main" val="3044012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50D45-CCAA-79A7-12EA-E1C417137F18}"/>
              </a:ext>
            </a:extLst>
          </p:cNvPr>
          <p:cNvSpPr>
            <a:spLocks noGrp="1"/>
          </p:cNvSpPr>
          <p:nvPr>
            <p:ph type="title"/>
          </p:nvPr>
        </p:nvSpPr>
        <p:spPr/>
        <p:txBody>
          <a:bodyPr/>
          <a:lstStyle/>
          <a:p>
            <a:r>
              <a:rPr lang="en-GB" dirty="0"/>
              <a:t>Recommendations externally continued</a:t>
            </a:r>
          </a:p>
        </p:txBody>
      </p:sp>
      <p:graphicFrame>
        <p:nvGraphicFramePr>
          <p:cNvPr id="4" name="Content Placeholder 3">
            <a:extLst>
              <a:ext uri="{FF2B5EF4-FFF2-40B4-BE49-F238E27FC236}">
                <a16:creationId xmlns:a16="http://schemas.microsoft.com/office/drawing/2014/main" id="{5E61173D-C3ED-FFC4-47A1-26BD0D040D0C}"/>
              </a:ext>
            </a:extLst>
          </p:cNvPr>
          <p:cNvGraphicFramePr>
            <a:graphicFrameLocks noGrp="1"/>
          </p:cNvGraphicFramePr>
          <p:nvPr>
            <p:ph idx="1"/>
            <p:extLst>
              <p:ext uri="{D42A27DB-BD31-4B8C-83A1-F6EECF244321}">
                <p14:modId xmlns:p14="http://schemas.microsoft.com/office/powerpoint/2010/main" val="1199045609"/>
              </p:ext>
            </p:extLst>
          </p:nvPr>
        </p:nvGraphicFramePr>
        <p:xfrm>
          <a:off x="1155698" y="2314578"/>
          <a:ext cx="10207626" cy="4276722"/>
        </p:xfrm>
        <a:graphic>
          <a:graphicData uri="http://schemas.openxmlformats.org/drawingml/2006/table">
            <a:tbl>
              <a:tblPr/>
              <a:tblGrid>
                <a:gridCol w="3402542">
                  <a:extLst>
                    <a:ext uri="{9D8B030D-6E8A-4147-A177-3AD203B41FA5}">
                      <a16:colId xmlns:a16="http://schemas.microsoft.com/office/drawing/2014/main" val="1144960651"/>
                    </a:ext>
                  </a:extLst>
                </a:gridCol>
                <a:gridCol w="3402542">
                  <a:extLst>
                    <a:ext uri="{9D8B030D-6E8A-4147-A177-3AD203B41FA5}">
                      <a16:colId xmlns:a16="http://schemas.microsoft.com/office/drawing/2014/main" val="4218330581"/>
                    </a:ext>
                  </a:extLst>
                </a:gridCol>
                <a:gridCol w="3402542">
                  <a:extLst>
                    <a:ext uri="{9D8B030D-6E8A-4147-A177-3AD203B41FA5}">
                      <a16:colId xmlns:a16="http://schemas.microsoft.com/office/drawing/2014/main" val="1399454352"/>
                    </a:ext>
                  </a:extLst>
                </a:gridCol>
              </a:tblGrid>
              <a:tr h="454509">
                <a:tc>
                  <a:txBody>
                    <a:bodyPr/>
                    <a:lstStyle/>
                    <a:p>
                      <a:pPr algn="l" fontAlgn="base"/>
                      <a:r>
                        <a:rPr lang="en-GB" sz="1200" b="1" i="0">
                          <a:solidFill>
                            <a:srgbClr val="FFFFFF"/>
                          </a:solidFill>
                          <a:effectLst/>
                          <a:latin typeface="Calibri" panose="020F0502020204030204" pitchFamily="34" charset="0"/>
                        </a:rPr>
                        <a:t>Guidance available to candidates​</a:t>
                      </a:r>
                      <a:endParaRPr lang="en-GB" sz="1500" b="1" i="0">
                        <a:solidFill>
                          <a:srgbClr val="FFFFFF"/>
                        </a:solidFill>
                        <a:effectLst/>
                      </a:endParaRP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fontAlgn="base"/>
                      <a:r>
                        <a:rPr lang="en-GB" sz="1200" b="1" i="0">
                          <a:solidFill>
                            <a:srgbClr val="FFFFFF"/>
                          </a:solidFill>
                          <a:effectLst/>
                          <a:latin typeface="Calibri" panose="020F0502020204030204" pitchFamily="34" charset="0"/>
                        </a:rPr>
                        <a:t>Links direct to CTSI website.​</a:t>
                      </a:r>
                      <a:endParaRPr lang="en-GB" sz="1500" b="1" i="0">
                        <a:solidFill>
                          <a:srgbClr val="FFFFFF"/>
                        </a:solidFill>
                        <a:effectLst/>
                      </a:endParaRP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tc>
                  <a:txBody>
                    <a:bodyPr/>
                    <a:lstStyle/>
                    <a:p>
                      <a:pPr algn="l" fontAlgn="auto"/>
                      <a:r>
                        <a:rPr lang="en-GB" sz="1200" b="1" i="0">
                          <a:solidFill>
                            <a:srgbClr val="FFFFFF"/>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2411775540"/>
                  </a:ext>
                </a:extLst>
              </a:tr>
              <a:tr h="668059">
                <a:tc>
                  <a:txBody>
                    <a:bodyPr/>
                    <a:lstStyle/>
                    <a:p>
                      <a:pPr algn="l" fontAlgn="auto"/>
                      <a:r>
                        <a:rPr lang="en-GB" sz="1200" b="0" i="0" u="sng" strike="noStrike">
                          <a:solidFill>
                            <a:schemeClr val="tx1"/>
                          </a:solidFill>
                          <a:effectLst/>
                          <a:latin typeface="Calibri" panose="020F0502020204030204" pitchFamily="34" charset="0"/>
                          <a:hlinkClick r:id="rId2">
                            <a:extLst>
                              <a:ext uri="{A12FA001-AC4F-418D-AE19-62706E023703}">
                                <ahyp:hlinkClr xmlns:ahyp="http://schemas.microsoft.com/office/drawing/2018/hyperlinkcolor" val="tx"/>
                              </a:ext>
                            </a:extLst>
                          </a:hlinkClick>
                        </a:rPr>
                        <a:t>How to register into qualifications framework</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GB" sz="1200" b="0" i="0" u="sng" strike="noStrike">
                          <a:solidFill>
                            <a:schemeClr val="tx1"/>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How to register into training course</a:t>
                      </a:r>
                      <a:r>
                        <a:rPr lang="en-GB" sz="1200" b="0" i="0">
                          <a:solidFill>
                            <a:schemeClr val="tx1"/>
                          </a:solidFill>
                          <a:effectLst/>
                          <a:latin typeface="Calibri" panose="020F0502020204030204" pitchFamily="34" charset="0"/>
                        </a:rPr>
                        <a:t>.​</a:t>
                      </a:r>
                    </a:p>
                    <a:p>
                      <a:pPr algn="l" fontAlgn="base"/>
                      <a:r>
                        <a:rPr lang="en-GB" sz="1200" b="0" i="0">
                          <a:solidFill>
                            <a:schemeClr val="tx1"/>
                          </a:solidFill>
                          <a:effectLst/>
                          <a:latin typeface="Calibri" panose="020F0502020204030204" pitchFamily="34" charset="0"/>
                        </a:rPr>
                        <a:t>​</a:t>
                      </a:r>
                      <a:endParaRPr lang="en-GB" sz="1500" b="0" i="0">
                        <a:solidFill>
                          <a:schemeClr val="tx1"/>
                        </a:solidFill>
                        <a:effectLst/>
                      </a:endParaRP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GB" sz="1200" b="0" i="0" u="sng" strike="noStrike">
                          <a:solidFill>
                            <a:schemeClr val="tx1"/>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Qualifications framework regulations</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918124501"/>
                  </a:ext>
                </a:extLst>
              </a:tr>
              <a:tr h="668059">
                <a:tc>
                  <a:txBody>
                    <a:bodyPr/>
                    <a:lstStyle/>
                    <a:p>
                      <a:pPr algn="l" fontAlgn="base"/>
                      <a:r>
                        <a:rPr lang="en-GB" sz="1200" b="0" i="0">
                          <a:solidFill>
                            <a:schemeClr val="tx1"/>
                          </a:solidFill>
                          <a:effectLst/>
                          <a:latin typeface="Calibri" panose="020F0502020204030204" pitchFamily="34" charset="0"/>
                        </a:rPr>
                        <a:t>Qualifications framework Handbook.​</a:t>
                      </a:r>
                      <a:endParaRPr lang="en-GB" sz="1500" b="0" i="0">
                        <a:solidFill>
                          <a:schemeClr val="tx1"/>
                        </a:solidFill>
                        <a:effectLst/>
                      </a:endParaRP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auto"/>
                      <a:r>
                        <a:rPr lang="en-GB" sz="1200" b="0" i="0" u="sng" strike="noStrike">
                          <a:solidFill>
                            <a:schemeClr val="tx1"/>
                          </a:solidFill>
                          <a:effectLst/>
                          <a:latin typeface="Calibri" panose="020F0502020204030204" pitchFamily="34" charset="0"/>
                          <a:hlinkClick r:id="rId5">
                            <a:extLst>
                              <a:ext uri="{A12FA001-AC4F-418D-AE19-62706E023703}">
                                <ahyp:hlinkClr xmlns:ahyp="http://schemas.microsoft.com/office/drawing/2018/hyperlinkcolor" val="tx"/>
                              </a:ext>
                            </a:extLst>
                          </a:hlinkClick>
                        </a:rPr>
                        <a:t>Stage 1 Coursework student guidance</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auto"/>
                      <a:r>
                        <a:rPr lang="en-GB" sz="1200" b="0" i="0" u="sng" strike="noStrike">
                          <a:solidFill>
                            <a:schemeClr val="tx1"/>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Stage 2 Weights &amp; Measures Reflective Statement guidance</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639396595"/>
                  </a:ext>
                </a:extLst>
              </a:tr>
              <a:tr h="454509">
                <a:tc>
                  <a:txBody>
                    <a:bodyPr/>
                    <a:lstStyle/>
                    <a:p>
                      <a:pPr algn="l" fontAlgn="auto"/>
                      <a:r>
                        <a:rPr lang="en-GB" sz="1200" b="0" i="0" u="sng" strike="noStrike">
                          <a:solidFill>
                            <a:schemeClr val="tx1"/>
                          </a:solidFill>
                          <a:effectLst/>
                          <a:latin typeface="Calibri" panose="020F0502020204030204" pitchFamily="34" charset="0"/>
                          <a:hlinkClick r:id="rId7">
                            <a:extLst>
                              <a:ext uri="{A12FA001-AC4F-418D-AE19-62706E023703}">
                                <ahyp:hlinkClr xmlns:ahyp="http://schemas.microsoft.com/office/drawing/2018/hyperlinkcolor" val="tx"/>
                              </a:ext>
                            </a:extLst>
                          </a:hlinkClick>
                        </a:rPr>
                        <a:t>Coursework submission policy</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GB" sz="1200" b="0" i="0" u="sng" strike="noStrike">
                          <a:solidFill>
                            <a:schemeClr val="tx1"/>
                          </a:solidFill>
                          <a:effectLst/>
                          <a:latin typeface="Calibri" panose="020F0502020204030204" pitchFamily="34" charset="0"/>
                          <a:hlinkClick r:id="rId8">
                            <a:extLst>
                              <a:ext uri="{A12FA001-AC4F-418D-AE19-62706E023703}">
                                <ahyp:hlinkClr xmlns:ahyp="http://schemas.microsoft.com/office/drawing/2018/hyperlinkcolor" val="tx"/>
                              </a:ext>
                            </a:extLst>
                          </a:hlinkClick>
                        </a:rPr>
                        <a:t>Coursework SharePoint User Guide</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GB" sz="1200" b="0" i="0" u="sng" strike="noStrike">
                          <a:solidFill>
                            <a:schemeClr val="tx1"/>
                          </a:solidFill>
                          <a:effectLst/>
                          <a:latin typeface="Calibri" panose="020F0502020204030204" pitchFamily="34" charset="0"/>
                          <a:hlinkClick r:id="rId9">
                            <a:extLst>
                              <a:ext uri="{A12FA001-AC4F-418D-AE19-62706E023703}">
                                <ahyp:hlinkClr xmlns:ahyp="http://schemas.microsoft.com/office/drawing/2018/hyperlinkcolor" val="tx"/>
                              </a:ext>
                            </a:extLst>
                          </a:hlinkClick>
                        </a:rPr>
                        <a:t>Food/Feed Oral exam guidance</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896019895"/>
                  </a:ext>
                </a:extLst>
              </a:tr>
              <a:tr h="668059">
                <a:tc>
                  <a:txBody>
                    <a:bodyPr/>
                    <a:lstStyle/>
                    <a:p>
                      <a:pPr algn="l" fontAlgn="auto"/>
                      <a:r>
                        <a:rPr lang="en-GB" sz="1200" b="0" i="0" u="sng" strike="noStrike">
                          <a:solidFill>
                            <a:schemeClr val="tx1"/>
                          </a:solidFill>
                          <a:effectLst/>
                          <a:latin typeface="Calibri" panose="020F0502020204030204" pitchFamily="34" charset="0"/>
                          <a:hlinkClick r:id="rId10">
                            <a:extLst>
                              <a:ext uri="{A12FA001-AC4F-418D-AE19-62706E023703}">
                                <ahyp:hlinkClr xmlns:ahyp="http://schemas.microsoft.com/office/drawing/2018/hyperlinkcolor" val="tx"/>
                              </a:ext>
                            </a:extLst>
                          </a:hlinkClick>
                        </a:rPr>
                        <a:t>Professional Interview exam guidance</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auto"/>
                      <a:r>
                        <a:rPr lang="en-GB" sz="1200" b="0" i="0" u="sng" strike="noStrike">
                          <a:solidFill>
                            <a:schemeClr val="tx1"/>
                          </a:solidFill>
                          <a:effectLst/>
                          <a:latin typeface="Calibri" panose="020F0502020204030204" pitchFamily="34" charset="0"/>
                          <a:hlinkClick r:id="rId11">
                            <a:extLst>
                              <a:ext uri="{A12FA001-AC4F-418D-AE19-62706E023703}">
                                <ahyp:hlinkClr xmlns:ahyp="http://schemas.microsoft.com/office/drawing/2018/hyperlinkcolor" val="tx"/>
                              </a:ext>
                            </a:extLst>
                          </a:hlinkClick>
                        </a:rPr>
                        <a:t>Professional Interview Top Tips</a:t>
                      </a:r>
                      <a:r>
                        <a:rPr lang="en-GB" sz="1200" b="0" i="0">
                          <a:solidFill>
                            <a:schemeClr val="tx1"/>
                          </a:solidFill>
                          <a:effectLst/>
                          <a:latin typeface="Calibri" panose="020F0502020204030204" pitchFamily="34" charset="0"/>
                        </a:rPr>
                        <a:t>.  ​</a:t>
                      </a:r>
                      <a:br>
                        <a:rPr lang="en-GB" sz="1200" b="0" i="0">
                          <a:solidFill>
                            <a:schemeClr val="tx1"/>
                          </a:solidFill>
                          <a:effectLst/>
                          <a:latin typeface="Calibri" panose="020F0502020204030204" pitchFamily="34" charset="0"/>
                        </a:rPr>
                      </a:br>
                      <a:r>
                        <a:rPr lang="en-GB" sz="1200" b="0" i="0">
                          <a:solidFill>
                            <a:schemeClr val="tx1"/>
                          </a:solidFill>
                          <a:effectLst/>
                          <a:latin typeface="Calibri" panose="020F0502020204030204" pitchFamily="34" charset="0"/>
                        </a:rPr>
                        <a:t>(Additional support.)​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auto"/>
                      <a:r>
                        <a:rPr lang="en-GB" sz="1200" b="0" i="0" u="sng" strike="noStrike">
                          <a:solidFill>
                            <a:schemeClr val="tx1"/>
                          </a:solidFill>
                          <a:effectLst/>
                          <a:latin typeface="Calibri" panose="020F0502020204030204" pitchFamily="34" charset="0"/>
                          <a:hlinkClick r:id="rId12">
                            <a:extLst>
                              <a:ext uri="{A12FA001-AC4F-418D-AE19-62706E023703}">
                                <ahyp:hlinkClr xmlns:ahyp="http://schemas.microsoft.com/office/drawing/2018/hyperlinkcolor" val="tx"/>
                              </a:ext>
                            </a:extLst>
                          </a:hlinkClick>
                        </a:rPr>
                        <a:t>Portfolio Guidance</a:t>
                      </a:r>
                      <a:r>
                        <a:rPr lang="en-GB" sz="1200" b="0" i="0">
                          <a:solidFill>
                            <a:schemeClr val="tx1"/>
                          </a:solidFill>
                          <a:effectLst/>
                          <a:latin typeface="Calibri" panose="020F0502020204030204" pitchFamily="34" charset="0"/>
                        </a:rPr>
                        <a:t>.​</a:t>
                      </a:r>
                    </a:p>
                    <a:p>
                      <a:pPr algn="l" fontAlgn="base"/>
                      <a:r>
                        <a:rPr lang="en-GB" sz="1200" b="0" i="0">
                          <a:solidFill>
                            <a:schemeClr val="tx1"/>
                          </a:solidFill>
                          <a:effectLst/>
                          <a:latin typeface="Calibri" panose="020F0502020204030204" pitchFamily="34" charset="0"/>
                        </a:rPr>
                        <a:t>​</a:t>
                      </a:r>
                      <a:endParaRPr lang="en-GB" sz="1500" b="0" i="0">
                        <a:solidFill>
                          <a:schemeClr val="tx1"/>
                        </a:solidFill>
                        <a:effectLst/>
                      </a:endParaRP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821998549"/>
                  </a:ext>
                </a:extLst>
              </a:tr>
              <a:tr h="454509">
                <a:tc>
                  <a:txBody>
                    <a:bodyPr/>
                    <a:lstStyle/>
                    <a:p>
                      <a:pPr algn="l" fontAlgn="auto"/>
                      <a:r>
                        <a:rPr lang="en-GB" sz="1200" b="0" i="0" u="sng" strike="noStrike">
                          <a:solidFill>
                            <a:schemeClr val="tx1"/>
                          </a:solidFill>
                          <a:effectLst/>
                          <a:latin typeface="Calibri" panose="020F0502020204030204" pitchFamily="34" charset="0"/>
                          <a:hlinkClick r:id="rId13">
                            <a:extLst>
                              <a:ext uri="{A12FA001-AC4F-418D-AE19-62706E023703}">
                                <ahyp:hlinkClr xmlns:ahyp="http://schemas.microsoft.com/office/drawing/2018/hyperlinkcolor" val="tx"/>
                              </a:ext>
                            </a:extLst>
                          </a:hlinkClick>
                        </a:rPr>
                        <a:t>Portfolio Food/Feed Criteria 6 guidance</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GB" sz="1200" b="0" i="0" u="sng" strike="noStrike">
                          <a:solidFill>
                            <a:schemeClr val="tx1"/>
                          </a:solidFill>
                          <a:effectLst/>
                          <a:latin typeface="Calibri" panose="020F0502020204030204" pitchFamily="34" charset="0"/>
                          <a:hlinkClick r:id="rId14">
                            <a:extLst>
                              <a:ext uri="{A12FA001-AC4F-418D-AE19-62706E023703}">
                                <ahyp:hlinkClr xmlns:ahyp="http://schemas.microsoft.com/office/drawing/2018/hyperlinkcolor" val="tx"/>
                              </a:ext>
                            </a:extLst>
                          </a:hlinkClick>
                        </a:rPr>
                        <a:t>Extenuating Circumstances Policy and Form</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GB" sz="1200" b="0" i="0" u="sng" strike="noStrike">
                          <a:solidFill>
                            <a:schemeClr val="tx1"/>
                          </a:solidFill>
                          <a:effectLst/>
                          <a:latin typeface="Calibri" panose="020F0502020204030204" pitchFamily="34" charset="0"/>
                          <a:hlinkClick r:id="rId15">
                            <a:extLst>
                              <a:ext uri="{A12FA001-AC4F-418D-AE19-62706E023703}">
                                <ahyp:hlinkClr xmlns:ahyp="http://schemas.microsoft.com/office/drawing/2018/hyperlinkcolor" val="tx"/>
                              </a:ext>
                            </a:extLst>
                          </a:hlinkClick>
                        </a:rPr>
                        <a:t>Appeals Procedure &amp; Guidance</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15563255"/>
                  </a:ext>
                </a:extLst>
              </a:tr>
              <a:tr h="454509">
                <a:tc>
                  <a:txBody>
                    <a:bodyPr/>
                    <a:lstStyle/>
                    <a:p>
                      <a:pPr algn="l" fontAlgn="auto"/>
                      <a:r>
                        <a:rPr lang="en-GB" sz="1200" b="0" i="0" u="sng" strike="noStrike">
                          <a:solidFill>
                            <a:schemeClr val="tx1"/>
                          </a:solidFill>
                          <a:effectLst/>
                          <a:latin typeface="Calibri" panose="020F0502020204030204" pitchFamily="34" charset="0"/>
                          <a:hlinkClick r:id="rId16">
                            <a:extLst>
                              <a:ext uri="{A12FA001-AC4F-418D-AE19-62706E023703}">
                                <ahyp:hlinkClr xmlns:ahyp="http://schemas.microsoft.com/office/drawing/2018/hyperlinkcolor" val="tx"/>
                              </a:ext>
                            </a:extLst>
                          </a:hlinkClick>
                        </a:rPr>
                        <a:t>Timelines &amp; Deadlines</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auto"/>
                      <a:r>
                        <a:rPr lang="en-GB" sz="1200" b="0" i="0" u="sng" strike="noStrike">
                          <a:solidFill>
                            <a:schemeClr val="tx1"/>
                          </a:solidFill>
                          <a:effectLst/>
                          <a:latin typeface="Calibri" panose="020F0502020204030204" pitchFamily="34" charset="0"/>
                          <a:hlinkClick r:id="rId17">
                            <a:extLst>
                              <a:ext uri="{A12FA001-AC4F-418D-AE19-62706E023703}">
                                <ahyp:hlinkClr xmlns:ahyp="http://schemas.microsoft.com/office/drawing/2018/hyperlinkcolor" val="tx"/>
                              </a:ext>
                            </a:extLst>
                          </a:hlinkClick>
                        </a:rPr>
                        <a:t>Frequently Asked Questions</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algn="l" fontAlgn="auto"/>
                      <a:r>
                        <a:rPr lang="en-GB" sz="1200" b="0" i="0" u="sng" strike="noStrike">
                          <a:solidFill>
                            <a:schemeClr val="tx1"/>
                          </a:solidFill>
                          <a:effectLst/>
                          <a:latin typeface="Calibri" panose="020F0502020204030204" pitchFamily="34" charset="0"/>
                          <a:hlinkClick r:id="rId18">
                            <a:extLst>
                              <a:ext uri="{A12FA001-AC4F-418D-AE19-62706E023703}">
                                <ahyp:hlinkClr xmlns:ahyp="http://schemas.microsoft.com/office/drawing/2018/hyperlinkcolor" val="tx"/>
                              </a:ext>
                            </a:extLst>
                          </a:hlinkClick>
                        </a:rPr>
                        <a:t>Past Exam Papers and Reports</a:t>
                      </a:r>
                      <a:r>
                        <a:rPr lang="en-GB" sz="1200" b="0" i="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2279993385"/>
                  </a:ext>
                </a:extLst>
              </a:tr>
              <a:tr h="454509">
                <a:tc>
                  <a:txBody>
                    <a:bodyPr/>
                    <a:lstStyle/>
                    <a:p>
                      <a:pPr algn="l" fontAlgn="auto"/>
                      <a:r>
                        <a:rPr lang="en-GB" sz="1200" b="0" i="0" u="sng" strike="noStrike" dirty="0">
                          <a:solidFill>
                            <a:schemeClr val="tx1"/>
                          </a:solidFill>
                          <a:effectLst/>
                          <a:latin typeface="Calibri" panose="020F0502020204030204" pitchFamily="34" charset="0"/>
                          <a:hlinkClick r:id="rId19">
                            <a:extLst>
                              <a:ext uri="{A12FA001-AC4F-418D-AE19-62706E023703}">
                                <ahyp:hlinkClr xmlns:ahyp="http://schemas.microsoft.com/office/drawing/2018/hyperlinkcolor" val="tx"/>
                              </a:ext>
                            </a:extLst>
                          </a:hlinkClick>
                        </a:rPr>
                        <a:t>General Coursework Examiner Report</a:t>
                      </a:r>
                      <a:r>
                        <a:rPr lang="en-GB" sz="1200" b="0" i="0" dirty="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GB" sz="1200" b="0" i="0" dirty="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algn="l" fontAlgn="auto"/>
                      <a:r>
                        <a:rPr lang="en-GB" sz="1200" b="0" i="0" dirty="0">
                          <a:solidFill>
                            <a:schemeClr val="tx1"/>
                          </a:solidFill>
                          <a:effectLst/>
                          <a:latin typeface="Calibri" panose="020F0502020204030204" pitchFamily="34" charset="0"/>
                        </a:rPr>
                        <a:t>​</a:t>
                      </a:r>
                    </a:p>
                  </a:txBody>
                  <a:tcPr marL="75913" marR="75913" marT="37957" marB="37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3224611345"/>
                  </a:ext>
                </a:extLst>
              </a:tr>
            </a:tbl>
          </a:graphicData>
        </a:graphic>
      </p:graphicFrame>
      <p:sp>
        <p:nvSpPr>
          <p:cNvPr id="5" name="Rectangle 1">
            <a:extLst>
              <a:ext uri="{FF2B5EF4-FFF2-40B4-BE49-F238E27FC236}">
                <a16:creationId xmlns:a16="http://schemas.microsoft.com/office/drawing/2014/main" id="{08C6C5E7-6954-470E-9135-454AAABCA4ED}"/>
              </a:ext>
            </a:extLst>
          </p:cNvPr>
          <p:cNvSpPr>
            <a:spLocks noChangeArrowheads="1"/>
          </p:cNvSpPr>
          <p:nvPr/>
        </p:nvSpPr>
        <p:spPr bwMode="auto">
          <a:xfrm>
            <a:off x="-1" y="-323165"/>
            <a:ext cx="141022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72695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AA7B-3F5C-10A0-39C8-1E00C5BFBD5E}"/>
              </a:ext>
            </a:extLst>
          </p:cNvPr>
          <p:cNvSpPr>
            <a:spLocks noGrp="1"/>
          </p:cNvSpPr>
          <p:nvPr>
            <p:ph type="title"/>
          </p:nvPr>
        </p:nvSpPr>
        <p:spPr/>
        <p:txBody>
          <a:bodyPr/>
          <a:lstStyle/>
          <a:p>
            <a:r>
              <a:rPr lang="en-GB" dirty="0"/>
              <a:t>Recommendations externally continued</a:t>
            </a:r>
          </a:p>
        </p:txBody>
      </p:sp>
      <p:sp>
        <p:nvSpPr>
          <p:cNvPr id="3" name="Content Placeholder 2">
            <a:extLst>
              <a:ext uri="{FF2B5EF4-FFF2-40B4-BE49-F238E27FC236}">
                <a16:creationId xmlns:a16="http://schemas.microsoft.com/office/drawing/2014/main" id="{DA3D5DE4-3CA1-0791-CB61-25BD525C9329}"/>
              </a:ext>
            </a:extLst>
          </p:cNvPr>
          <p:cNvSpPr>
            <a:spLocks noGrp="1"/>
          </p:cNvSpPr>
          <p:nvPr>
            <p:ph idx="1"/>
          </p:nvPr>
        </p:nvSpPr>
        <p:spPr/>
        <p:txBody>
          <a:bodyPr/>
          <a:lstStyle/>
          <a:p>
            <a:pPr algn="l" rtl="0" fontAlgn="base"/>
            <a:r>
              <a:rPr lang="en-GB" sz="1800" b="0" i="0" u="none" strike="noStrike" dirty="0">
                <a:solidFill>
                  <a:srgbClr val="000000"/>
                </a:solidFill>
                <a:effectLst/>
                <a:latin typeface="Calibri" panose="020F0502020204030204" pitchFamily="34" charset="0"/>
              </a:rPr>
              <a:t>In addition to the training providing to prepare candidates to sit exams, CTSI also provides additional specific training to assist candidates.</a:t>
            </a:r>
            <a:r>
              <a:rPr lang="en-GB" sz="1800" b="0" i="0" dirty="0">
                <a:solidFill>
                  <a:srgbClr val="000000"/>
                </a:solidFill>
                <a:effectLst/>
                <a:latin typeface="Calibri" panose="020F0502020204030204" pitchFamily="34" charset="0"/>
              </a:rPr>
              <a:t>​</a:t>
            </a:r>
            <a:br>
              <a:rPr lang="en-GB" sz="1800" b="0" i="0" dirty="0">
                <a:solidFill>
                  <a:srgbClr val="000000"/>
                </a:solidFill>
                <a:effectLst/>
                <a:latin typeface="Calibri" panose="020F0502020204030204" pitchFamily="34" charset="0"/>
              </a:rPr>
            </a:br>
            <a:r>
              <a:rPr lang="en-GB" sz="1800" b="0" i="0" dirty="0">
                <a:solidFill>
                  <a:srgbClr val="000000"/>
                </a:solidFill>
                <a:effectLst/>
                <a:latin typeface="Calibri" panose="020F0502020204030204" pitchFamily="34" charset="0"/>
              </a:rPr>
              <a:t>​</a:t>
            </a:r>
            <a:endParaRPr lang="en-GB"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Portfolio building days (general).</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Portfolio evidence referencing &amp; matrices CPPD course.</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Portfolio evidence gathering CPPD course.</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Exam technique course.</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Practical Food Sampling course</a:t>
            </a:r>
            <a:endParaRPr lang="en-US" b="0" i="0" dirty="0">
              <a:solidFill>
                <a:srgbClr val="000000"/>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347873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1F054-C226-63ED-E4C2-B9AC0564342F}"/>
              </a:ext>
            </a:extLst>
          </p:cNvPr>
          <p:cNvSpPr>
            <a:spLocks noGrp="1"/>
          </p:cNvSpPr>
          <p:nvPr>
            <p:ph type="title"/>
          </p:nvPr>
        </p:nvSpPr>
        <p:spPr/>
        <p:txBody>
          <a:bodyPr/>
          <a:lstStyle/>
          <a:p>
            <a:r>
              <a:rPr lang="en-GB" dirty="0"/>
              <a:t>Recommendations externally continued:</a:t>
            </a:r>
          </a:p>
        </p:txBody>
      </p:sp>
      <p:sp>
        <p:nvSpPr>
          <p:cNvPr id="3" name="Content Placeholder 2">
            <a:extLst>
              <a:ext uri="{FF2B5EF4-FFF2-40B4-BE49-F238E27FC236}">
                <a16:creationId xmlns:a16="http://schemas.microsoft.com/office/drawing/2014/main" id="{FD0FE28E-0C1A-10BD-3206-1034B60A3225}"/>
              </a:ext>
            </a:extLst>
          </p:cNvPr>
          <p:cNvSpPr>
            <a:spLocks noGrp="1"/>
          </p:cNvSpPr>
          <p:nvPr>
            <p:ph idx="1"/>
          </p:nvPr>
        </p:nvSpPr>
        <p:spPr/>
        <p:txBody>
          <a:bodyPr/>
          <a:lstStyle/>
          <a:p>
            <a:pPr algn="l" rtl="0" fontAlgn="base"/>
            <a:r>
              <a:rPr lang="en-GB" sz="2000" b="0" i="0" u="none" strike="noStrike" dirty="0">
                <a:solidFill>
                  <a:srgbClr val="000000"/>
                </a:solidFill>
                <a:effectLst/>
                <a:latin typeface="Calibri" panose="020F0502020204030204" pitchFamily="34" charset="0"/>
              </a:rPr>
              <a:t>Finally, the </a:t>
            </a:r>
            <a:r>
              <a:rPr lang="en-GB" sz="2000" b="0" i="0" u="sng" strike="noStrike" dirty="0">
                <a:solidFill>
                  <a:srgbClr val="0563C1"/>
                </a:solidFill>
                <a:effectLst/>
                <a:latin typeface="Calibri" panose="020F0502020204030204" pitchFamily="34" charset="0"/>
                <a:hlinkClick r:id="rId2"/>
              </a:rPr>
              <a:t>Qualifications Resource</a:t>
            </a:r>
            <a:r>
              <a:rPr lang="en-GB" sz="2000" b="0" i="0" u="none" strike="noStrike" dirty="0">
                <a:solidFill>
                  <a:srgbClr val="000000"/>
                </a:solidFill>
                <a:effectLst/>
                <a:latin typeface="Calibri" panose="020F0502020204030204" pitchFamily="34" charset="0"/>
              </a:rPr>
              <a:t> area contains further information.  Please utilise this area for all documentation and other information associated with the framework.</a:t>
            </a:r>
            <a:r>
              <a:rPr lang="en-US" sz="2000" b="0" i="0" dirty="0">
                <a:solidFill>
                  <a:srgbClr val="000000"/>
                </a:solidFill>
                <a:effectLst/>
                <a:latin typeface="Calibri" panose="020F0502020204030204" pitchFamily="34" charset="0"/>
              </a:rPr>
              <a:t>​</a:t>
            </a:r>
            <a:endParaRPr lang="en-US" sz="2000" b="0" i="0" dirty="0">
              <a:solidFill>
                <a:srgbClr val="000000"/>
              </a:solidFill>
              <a:effectLst/>
              <a:latin typeface="Segoe UI" panose="020B0502040204020203" pitchFamily="34" charset="0"/>
            </a:endParaRPr>
          </a:p>
          <a:p>
            <a:pPr algn="l" rtl="0" fontAlgn="base"/>
            <a:r>
              <a:rPr lang="en-GB" sz="2000" b="0" i="0" dirty="0">
                <a:solidFill>
                  <a:srgbClr val="000000"/>
                </a:solidFill>
                <a:effectLst/>
                <a:latin typeface="Calibri" panose="020F0502020204030204" pitchFamily="34" charset="0"/>
              </a:rPr>
              <a:t>​</a:t>
            </a:r>
            <a:endParaRPr lang="en-GB" sz="2000" b="0" i="0" dirty="0">
              <a:solidFill>
                <a:srgbClr val="000000"/>
              </a:solidFill>
              <a:effectLst/>
              <a:latin typeface="Segoe UI" panose="020B0502040204020203" pitchFamily="34" charset="0"/>
            </a:endParaRPr>
          </a:p>
          <a:p>
            <a:pPr algn="l" rtl="0" fontAlgn="base"/>
            <a:r>
              <a:rPr lang="en-GB" sz="2000" b="0" i="0" u="none" strike="noStrike" dirty="0">
                <a:solidFill>
                  <a:srgbClr val="000000"/>
                </a:solidFill>
                <a:effectLst/>
                <a:latin typeface="Calibri" panose="020F0502020204030204" pitchFamily="34" charset="0"/>
              </a:rPr>
              <a:t>If you have any ideas on additional support that CTSI can investigate, please complete our </a:t>
            </a:r>
            <a:r>
              <a:rPr lang="en-GB" sz="2000" b="0" i="0" u="sng" strike="noStrike" dirty="0">
                <a:solidFill>
                  <a:srgbClr val="0563C1"/>
                </a:solidFill>
                <a:effectLst/>
                <a:latin typeface="Calibri" panose="020F0502020204030204" pitchFamily="34" charset="0"/>
                <a:hlinkClick r:id="rId3"/>
              </a:rPr>
              <a:t>Additional Support Ideas</a:t>
            </a:r>
            <a:r>
              <a:rPr lang="en-GB" sz="2000" b="0" i="0" u="none" strike="noStrike" dirty="0">
                <a:solidFill>
                  <a:srgbClr val="000000"/>
                </a:solidFill>
                <a:effectLst/>
                <a:latin typeface="Calibri" panose="020F0502020204030204" pitchFamily="34" charset="0"/>
              </a:rPr>
              <a:t> form.</a:t>
            </a:r>
            <a:r>
              <a:rPr lang="en-US" sz="2000" b="0" i="0" dirty="0">
                <a:solidFill>
                  <a:srgbClr val="000000"/>
                </a:solidFill>
                <a:effectLst/>
                <a:latin typeface="Calibri" panose="020F0502020204030204" pitchFamily="34" charset="0"/>
              </a:rPr>
              <a:t>​</a:t>
            </a:r>
            <a:endParaRPr lang="en-US" sz="2000" b="0" i="0" dirty="0">
              <a:solidFill>
                <a:srgbClr val="000000"/>
              </a:solidFill>
              <a:effectLst/>
              <a:latin typeface="Segoe UI" panose="020B0502040204020203" pitchFamily="34" charset="0"/>
            </a:endParaRPr>
          </a:p>
          <a:p>
            <a:endParaRPr lang="en-GB" dirty="0"/>
          </a:p>
        </p:txBody>
      </p:sp>
    </p:spTree>
    <p:extLst>
      <p:ext uri="{BB962C8B-B14F-4D97-AF65-F5344CB8AC3E}">
        <p14:creationId xmlns:p14="http://schemas.microsoft.com/office/powerpoint/2010/main" val="29553460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Office_36807647_TF67288550.potx" id="{555585A1-474C-49EC-B062-F9D14C87C013}" vid="{2D5B4BE8-3913-4A3B-8D21-CAD149A9EC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666C14-7219-46F1-8169-9E45DA110AD7}">
  <ds:schemaRefs>
    <ds:schemaRef ds:uri="http://schemas.microsoft.com/sharepoint/v3/contenttype/forms"/>
  </ds:schemaRefs>
</ds:datastoreItem>
</file>

<file path=customXml/itemProps2.xml><?xml version="1.0" encoding="utf-8"?>
<ds:datastoreItem xmlns:ds="http://schemas.openxmlformats.org/officeDocument/2006/customXml" ds:itemID="{CAC0CEB4-BFAC-4014-9B69-2CFFE0B783D9}">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F44B8C88-7AFD-4F93-AF50-E36A0AADA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 Boardroom design</Template>
  <TotalTime>44</TotalTime>
  <Words>1053</Words>
  <Application>Microsoft Office PowerPoint</Application>
  <PresentationFormat>Widescreen</PresentationFormat>
  <Paragraphs>78</Paragraphs>
  <Slides>10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Calibri Light</vt:lpstr>
      <vt:lpstr>Century Gothic</vt:lpstr>
      <vt:lpstr>Segoe UI</vt:lpstr>
      <vt:lpstr>Times New Roman</vt:lpstr>
      <vt:lpstr>Wingdings 3</vt:lpstr>
      <vt:lpstr>Ion Boardroom</vt:lpstr>
      <vt:lpstr>Support options for candidates </vt:lpstr>
      <vt:lpstr>Recommendations:</vt:lpstr>
      <vt:lpstr>Recommendation 1: Internally</vt:lpstr>
      <vt:lpstr>Recommendation 1: Internal support</vt:lpstr>
      <vt:lpstr>Recommendation continued:</vt:lpstr>
      <vt:lpstr>Recommendation externally:</vt:lpstr>
      <vt:lpstr>Recommendations externally continued</vt:lpstr>
      <vt:lpstr>Recommendations externally continued</vt:lpstr>
      <vt:lpstr>Recommendations externally continued:</vt:lpstr>
      <vt:lpstr>Recommendations externally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 options for candidates</dc:title>
  <dc:creator>Sue Steward</dc:creator>
  <cp:lastModifiedBy>Sue Steward</cp:lastModifiedBy>
  <cp:revision>2</cp:revision>
  <dcterms:created xsi:type="dcterms:W3CDTF">2023-06-28T07:50:45Z</dcterms:created>
  <dcterms:modified xsi:type="dcterms:W3CDTF">2023-08-31T14:27:16Z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