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2B5E"/>
    <a:srgbClr val="C1D8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68F697-9B09-403C-91C0-2F409D84711D}" v="12" dt="2025-10-15T14:26:06.0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my Ali" userId="b66ea723-170e-4129-93f1-c6c345737bc6" providerId="ADAL" clId="{7B879E64-FD07-4638-95BA-D009D83E0B13}"/>
    <pc:docChg chg="undo custSel addSld delSld modSld">
      <pc:chgData name="Sammy Ali" userId="b66ea723-170e-4129-93f1-c6c345737bc6" providerId="ADAL" clId="{7B879E64-FD07-4638-95BA-D009D83E0B13}" dt="2025-10-15T14:31:03.125" v="124" actId="47"/>
      <pc:docMkLst>
        <pc:docMk/>
      </pc:docMkLst>
      <pc:sldChg chg="addSp delSp modSp mod">
        <pc:chgData name="Sammy Ali" userId="b66ea723-170e-4129-93f1-c6c345737bc6" providerId="ADAL" clId="{7B879E64-FD07-4638-95BA-D009D83E0B13}" dt="2025-10-15T14:29:46.513" v="123" actId="1076"/>
        <pc:sldMkLst>
          <pc:docMk/>
          <pc:sldMk cId="690886916" sldId="256"/>
        </pc:sldMkLst>
        <pc:spChg chg="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6" creationId="{871F55BF-B5FC-27A5-11E4-75984996B91F}"/>
          </ac:spMkLst>
        </pc:spChg>
        <pc:spChg chg="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7" creationId="{9AA655DE-53D3-7239-E453-EB760F237D36}"/>
          </ac:spMkLst>
        </pc:spChg>
        <pc:spChg chg="add del mod">
          <ac:chgData name="Sammy Ali" userId="b66ea723-170e-4129-93f1-c6c345737bc6" providerId="ADAL" clId="{7B879E64-FD07-4638-95BA-D009D83E0B13}" dt="2025-10-15T14:29:19.541" v="120" actId="208"/>
          <ac:spMkLst>
            <pc:docMk/>
            <pc:sldMk cId="690886916" sldId="256"/>
            <ac:spMk id="8" creationId="{4D6B57F3-4E99-A919-48FD-2F853D8D3AF2}"/>
          </ac:spMkLst>
        </pc:spChg>
        <pc:spChg chg="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9" creationId="{EC276438-F388-E685-CC85-1A22AB3A02B4}"/>
          </ac:spMkLst>
        </pc:spChg>
        <pc:spChg chg="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10" creationId="{639BB7FB-9591-187D-B8DB-8CB5371DFD6E}"/>
          </ac:spMkLst>
        </pc:spChg>
        <pc:spChg chg="mod">
          <ac:chgData name="Sammy Ali" userId="b66ea723-170e-4129-93f1-c6c345737bc6" providerId="ADAL" clId="{7B879E64-FD07-4638-95BA-D009D83E0B13}" dt="2025-10-15T14:21:15.452" v="38" actId="1076"/>
          <ac:spMkLst>
            <pc:docMk/>
            <pc:sldMk cId="690886916" sldId="256"/>
            <ac:spMk id="11" creationId="{F79E0616-6920-9BA5-348A-5CF4DEEF0A32}"/>
          </ac:spMkLst>
        </pc:spChg>
        <pc:spChg chg="del mod">
          <ac:chgData name="Sammy Ali" userId="b66ea723-170e-4129-93f1-c6c345737bc6" providerId="ADAL" clId="{7B879E64-FD07-4638-95BA-D009D83E0B13}" dt="2025-10-15T14:18:49.427" v="6" actId="478"/>
          <ac:spMkLst>
            <pc:docMk/>
            <pc:sldMk cId="690886916" sldId="256"/>
            <ac:spMk id="12" creationId="{080F1D0F-187B-11FB-F96D-BC5590CF7EF1}"/>
          </ac:spMkLst>
        </pc:spChg>
        <pc:spChg chg="del mod">
          <ac:chgData name="Sammy Ali" userId="b66ea723-170e-4129-93f1-c6c345737bc6" providerId="ADAL" clId="{7B879E64-FD07-4638-95BA-D009D83E0B13}" dt="2025-10-15T14:18:44.613" v="4" actId="478"/>
          <ac:spMkLst>
            <pc:docMk/>
            <pc:sldMk cId="690886916" sldId="256"/>
            <ac:spMk id="13" creationId="{708262E0-8874-5D73-A6DB-05C7DAF1336A}"/>
          </ac:spMkLst>
        </pc:spChg>
        <pc:spChg chg="del mod">
          <ac:chgData name="Sammy Ali" userId="b66ea723-170e-4129-93f1-c6c345737bc6" providerId="ADAL" clId="{7B879E64-FD07-4638-95BA-D009D83E0B13}" dt="2025-10-15T14:18:53.305" v="8" actId="478"/>
          <ac:spMkLst>
            <pc:docMk/>
            <pc:sldMk cId="690886916" sldId="256"/>
            <ac:spMk id="14" creationId="{AA2975A9-C717-EA7E-A04F-97D1038D5284}"/>
          </ac:spMkLst>
        </pc:spChg>
        <pc:spChg chg="del mod">
          <ac:chgData name="Sammy Ali" userId="b66ea723-170e-4129-93f1-c6c345737bc6" providerId="ADAL" clId="{7B879E64-FD07-4638-95BA-D009D83E0B13}" dt="2025-10-15T14:18:44.613" v="4" actId="478"/>
          <ac:spMkLst>
            <pc:docMk/>
            <pc:sldMk cId="690886916" sldId="256"/>
            <ac:spMk id="15" creationId="{29AB7253-EB33-F491-08C1-9761A95A20EF}"/>
          </ac:spMkLst>
        </pc:spChg>
        <pc:spChg chg="del mod">
          <ac:chgData name="Sammy Ali" userId="b66ea723-170e-4129-93f1-c6c345737bc6" providerId="ADAL" clId="{7B879E64-FD07-4638-95BA-D009D83E0B13}" dt="2025-10-15T14:18:55.775" v="10" actId="478"/>
          <ac:spMkLst>
            <pc:docMk/>
            <pc:sldMk cId="690886916" sldId="256"/>
            <ac:spMk id="16" creationId="{17798223-D8D3-AFB0-7E38-8CFC3329D094}"/>
          </ac:spMkLst>
        </pc:spChg>
        <pc:spChg chg="del mod">
          <ac:chgData name="Sammy Ali" userId="b66ea723-170e-4129-93f1-c6c345737bc6" providerId="ADAL" clId="{7B879E64-FD07-4638-95BA-D009D83E0B13}" dt="2025-10-15T14:18:44.613" v="4" actId="478"/>
          <ac:spMkLst>
            <pc:docMk/>
            <pc:sldMk cId="690886916" sldId="256"/>
            <ac:spMk id="17" creationId="{7771D15B-1CB3-17C5-5382-CABBB225A00D}"/>
          </ac:spMkLst>
        </pc:spChg>
        <pc:spChg chg="del mod">
          <ac:chgData name="Sammy Ali" userId="b66ea723-170e-4129-93f1-c6c345737bc6" providerId="ADAL" clId="{7B879E64-FD07-4638-95BA-D009D83E0B13}" dt="2025-10-15T14:18:51.226" v="7" actId="478"/>
          <ac:spMkLst>
            <pc:docMk/>
            <pc:sldMk cId="690886916" sldId="256"/>
            <ac:spMk id="18" creationId="{898F602E-564D-3D05-A100-0CB235F6E817}"/>
          </ac:spMkLst>
        </pc:spChg>
        <pc:spChg chg="del mod">
          <ac:chgData name="Sammy Ali" userId="b66ea723-170e-4129-93f1-c6c345737bc6" providerId="ADAL" clId="{7B879E64-FD07-4638-95BA-D009D83E0B13}" dt="2025-10-15T14:18:47.430" v="5" actId="478"/>
          <ac:spMkLst>
            <pc:docMk/>
            <pc:sldMk cId="690886916" sldId="256"/>
            <ac:spMk id="19" creationId="{4DCF63E0-DD12-D956-446B-8448FE7DA4DC}"/>
          </ac:spMkLst>
        </pc:spChg>
        <pc:spChg chg="del mod">
          <ac:chgData name="Sammy Ali" userId="b66ea723-170e-4129-93f1-c6c345737bc6" providerId="ADAL" clId="{7B879E64-FD07-4638-95BA-D009D83E0B13}" dt="2025-10-15T14:18:54.999" v="9" actId="478"/>
          <ac:spMkLst>
            <pc:docMk/>
            <pc:sldMk cId="690886916" sldId="256"/>
            <ac:spMk id="20" creationId="{A04C5C27-1FD1-5FDF-CDA5-90F0B18B5369}"/>
          </ac:spMkLst>
        </pc:spChg>
        <pc:spChg chg="del mod">
          <ac:chgData name="Sammy Ali" userId="b66ea723-170e-4129-93f1-c6c345737bc6" providerId="ADAL" clId="{7B879E64-FD07-4638-95BA-D009D83E0B13}" dt="2025-10-15T14:18:47.430" v="5" actId="478"/>
          <ac:spMkLst>
            <pc:docMk/>
            <pc:sldMk cId="690886916" sldId="256"/>
            <ac:spMk id="21" creationId="{7157B623-85E2-683E-1695-97ED314509DD}"/>
          </ac:spMkLst>
        </pc:spChg>
        <pc:spChg chg="add 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22" creationId="{CB7CE685-EC05-6A64-5636-9B91DB7C217B}"/>
          </ac:spMkLst>
        </pc:spChg>
        <pc:spChg chg="add mod">
          <ac:chgData name="Sammy Ali" userId="b66ea723-170e-4129-93f1-c6c345737bc6" providerId="ADAL" clId="{7B879E64-FD07-4638-95BA-D009D83E0B13}" dt="2025-10-15T14:27:49.025" v="104" actId="208"/>
          <ac:spMkLst>
            <pc:docMk/>
            <pc:sldMk cId="690886916" sldId="256"/>
            <ac:spMk id="24" creationId="{0C9678CD-6B83-F328-67BF-C968BCE6035A}"/>
          </ac:spMkLst>
        </pc:spChg>
        <pc:spChg chg="add 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26" creationId="{CA638B87-E186-A00B-2AA5-2741A849FEFA}"/>
          </ac:spMkLst>
        </pc:spChg>
        <pc:spChg chg="add mod">
          <ac:chgData name="Sammy Ali" userId="b66ea723-170e-4129-93f1-c6c345737bc6" providerId="ADAL" clId="{7B879E64-FD07-4638-95BA-D009D83E0B13}" dt="2025-10-15T14:23:24.293" v="63" actId="1035"/>
          <ac:spMkLst>
            <pc:docMk/>
            <pc:sldMk cId="690886916" sldId="256"/>
            <ac:spMk id="28" creationId="{89B5B310-1C9D-40C9-488A-862EB4073276}"/>
          </ac:spMkLst>
        </pc:spChg>
        <pc:spChg chg="add 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30" creationId="{95DA3F52-AD71-C717-39F9-EFE61C96785C}"/>
          </ac:spMkLst>
        </pc:spChg>
        <pc:spChg chg="add 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32" creationId="{F961CF32-EBE2-777F-1AFF-FE6FAD9511DE}"/>
          </ac:spMkLst>
        </pc:spChg>
        <pc:spChg chg="add 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34" creationId="{C5665A9D-B43B-3412-5F14-A3ECCA4432CF}"/>
          </ac:spMkLst>
        </pc:spChg>
        <pc:spChg chg="add mod">
          <ac:chgData name="Sammy Ali" userId="b66ea723-170e-4129-93f1-c6c345737bc6" providerId="ADAL" clId="{7B879E64-FD07-4638-95BA-D009D83E0B13}" dt="2025-10-15T14:23:58.726" v="68" actId="1076"/>
          <ac:spMkLst>
            <pc:docMk/>
            <pc:sldMk cId="690886916" sldId="256"/>
            <ac:spMk id="36" creationId="{FC19AEFC-9F15-A581-6323-DB15412D8461}"/>
          </ac:spMkLst>
        </pc:spChg>
        <pc:spChg chg="add mod">
          <ac:chgData name="Sammy Ali" userId="b66ea723-170e-4129-93f1-c6c345737bc6" providerId="ADAL" clId="{7B879E64-FD07-4638-95BA-D009D83E0B13}" dt="2025-10-15T14:29:46.513" v="123" actId="1076"/>
          <ac:spMkLst>
            <pc:docMk/>
            <pc:sldMk cId="690886916" sldId="256"/>
            <ac:spMk id="37" creationId="{F86AC4B5-FA29-4410-0842-CFC322EB7365}"/>
          </ac:spMkLst>
        </pc:spChg>
        <pc:spChg chg="add mod">
          <ac:chgData name="Sammy Ali" userId="b66ea723-170e-4129-93f1-c6c345737bc6" providerId="ADAL" clId="{7B879E64-FD07-4638-95BA-D009D83E0B13}" dt="2025-10-15T14:24:41.416" v="76" actId="1076"/>
          <ac:spMkLst>
            <pc:docMk/>
            <pc:sldMk cId="690886916" sldId="256"/>
            <ac:spMk id="38" creationId="{3559E90B-31D9-1111-B3B2-0E5D70D45D69}"/>
          </ac:spMkLst>
        </pc:spChg>
        <pc:spChg chg="add mod">
          <ac:chgData name="Sammy Ali" userId="b66ea723-170e-4129-93f1-c6c345737bc6" providerId="ADAL" clId="{7B879E64-FD07-4638-95BA-D009D83E0B13}" dt="2025-10-15T14:25:32.289" v="86"/>
          <ac:spMkLst>
            <pc:docMk/>
            <pc:sldMk cId="690886916" sldId="256"/>
            <ac:spMk id="46" creationId="{B7536F90-82D7-94E8-07F6-EDC5BA75F55C}"/>
          </ac:spMkLst>
        </pc:spChg>
        <pc:spChg chg="add del">
          <ac:chgData name="Sammy Ali" userId="b66ea723-170e-4129-93f1-c6c345737bc6" providerId="ADAL" clId="{7B879E64-FD07-4638-95BA-D009D83E0B13}" dt="2025-10-15T14:29:36.523" v="122" actId="22"/>
          <ac:spMkLst>
            <pc:docMk/>
            <pc:sldMk cId="690886916" sldId="256"/>
            <ac:spMk id="58" creationId="{8C1D9A12-5C77-A01C-88D6-DC77742CC3A8}"/>
          </ac:spMkLst>
        </pc:spChg>
        <pc:cxnChg chg="mod">
          <ac:chgData name="Sammy Ali" userId="b66ea723-170e-4129-93f1-c6c345737bc6" providerId="ADAL" clId="{7B879E64-FD07-4638-95BA-D009D83E0B13}" dt="2025-10-15T14:28:51.031" v="112" actId="208"/>
          <ac:cxnSpMkLst>
            <pc:docMk/>
            <pc:sldMk cId="690886916" sldId="256"/>
            <ac:cxnSpMk id="23" creationId="{8DFAF472-CFB8-BF06-1D47-8EE1FDE5C013}"/>
          </ac:cxnSpMkLst>
        </pc:cxnChg>
        <pc:cxnChg chg="add del mod">
          <ac:chgData name="Sammy Ali" userId="b66ea723-170e-4129-93f1-c6c345737bc6" providerId="ADAL" clId="{7B879E64-FD07-4638-95BA-D009D83E0B13}" dt="2025-10-15T14:28:53.607" v="113" actId="208"/>
          <ac:cxnSpMkLst>
            <pc:docMk/>
            <pc:sldMk cId="690886916" sldId="256"/>
            <ac:cxnSpMk id="25" creationId="{DD1978C4-809A-7584-77B6-0434733F2823}"/>
          </ac:cxnSpMkLst>
        </pc:cxnChg>
        <pc:cxnChg chg="del mod">
          <ac:chgData name="Sammy Ali" userId="b66ea723-170e-4129-93f1-c6c345737bc6" providerId="ADAL" clId="{7B879E64-FD07-4638-95BA-D009D83E0B13}" dt="2025-10-15T14:18:58.080" v="11" actId="478"/>
          <ac:cxnSpMkLst>
            <pc:docMk/>
            <pc:sldMk cId="690886916" sldId="256"/>
            <ac:cxnSpMk id="27" creationId="{BB7E3251-57FC-4D71-811B-ECE2F724BFCF}"/>
          </ac:cxnSpMkLst>
        </pc:cxnChg>
        <pc:cxnChg chg="del mod">
          <ac:chgData name="Sammy Ali" userId="b66ea723-170e-4129-93f1-c6c345737bc6" providerId="ADAL" clId="{7B879E64-FD07-4638-95BA-D009D83E0B13}" dt="2025-10-15T14:18:44.613" v="4" actId="478"/>
          <ac:cxnSpMkLst>
            <pc:docMk/>
            <pc:sldMk cId="690886916" sldId="256"/>
            <ac:cxnSpMk id="29" creationId="{85A3E178-8F05-368C-02CB-7DF00B236D85}"/>
          </ac:cxnSpMkLst>
        </pc:cxnChg>
        <pc:cxnChg chg="del mod">
          <ac:chgData name="Sammy Ali" userId="b66ea723-170e-4129-93f1-c6c345737bc6" providerId="ADAL" clId="{7B879E64-FD07-4638-95BA-D009D83E0B13}" dt="2025-10-15T14:18:44.613" v="4" actId="478"/>
          <ac:cxnSpMkLst>
            <pc:docMk/>
            <pc:sldMk cId="690886916" sldId="256"/>
            <ac:cxnSpMk id="31" creationId="{5918E0DE-9749-4B82-000B-B34DBA2459E1}"/>
          </ac:cxnSpMkLst>
        </pc:cxnChg>
        <pc:cxnChg chg="del mod">
          <ac:chgData name="Sammy Ali" userId="b66ea723-170e-4129-93f1-c6c345737bc6" providerId="ADAL" clId="{7B879E64-FD07-4638-95BA-D009D83E0B13}" dt="2025-10-15T14:18:44.613" v="4" actId="478"/>
          <ac:cxnSpMkLst>
            <pc:docMk/>
            <pc:sldMk cId="690886916" sldId="256"/>
            <ac:cxnSpMk id="33" creationId="{4B51C5C2-ADEC-D696-4CD3-A650180B0ED1}"/>
          </ac:cxnSpMkLst>
        </pc:cxnChg>
        <pc:cxnChg chg="del mod">
          <ac:chgData name="Sammy Ali" userId="b66ea723-170e-4129-93f1-c6c345737bc6" providerId="ADAL" clId="{7B879E64-FD07-4638-95BA-D009D83E0B13}" dt="2025-10-15T14:18:44.613" v="4" actId="478"/>
          <ac:cxnSpMkLst>
            <pc:docMk/>
            <pc:sldMk cId="690886916" sldId="256"/>
            <ac:cxnSpMk id="35" creationId="{90B9FA2B-0FC5-D805-BA17-1FC0817F6E09}"/>
          </ac:cxnSpMkLst>
        </pc:cxnChg>
        <pc:cxnChg chg="add del mod">
          <ac:chgData name="Sammy Ali" userId="b66ea723-170e-4129-93f1-c6c345737bc6" providerId="ADAL" clId="{7B879E64-FD07-4638-95BA-D009D83E0B13}" dt="2025-10-15T14:25:06.092" v="81" actId="478"/>
          <ac:cxnSpMkLst>
            <pc:docMk/>
            <pc:sldMk cId="690886916" sldId="256"/>
            <ac:cxnSpMk id="39" creationId="{66C00FC0-B3F6-656F-09DF-EC620605C2DF}"/>
          </ac:cxnSpMkLst>
        </pc:cxnChg>
        <pc:cxnChg chg="add mod">
          <ac:chgData name="Sammy Ali" userId="b66ea723-170e-4129-93f1-c6c345737bc6" providerId="ADAL" clId="{7B879E64-FD07-4638-95BA-D009D83E0B13}" dt="2025-10-15T14:28:59.259" v="115" actId="208"/>
          <ac:cxnSpMkLst>
            <pc:docMk/>
            <pc:sldMk cId="690886916" sldId="256"/>
            <ac:cxnSpMk id="43" creationId="{7DD1E188-E921-1E09-7683-C5C0AF9DEADC}"/>
          </ac:cxnSpMkLst>
        </pc:cxnChg>
        <pc:cxnChg chg="add mod">
          <ac:chgData name="Sammy Ali" userId="b66ea723-170e-4129-93f1-c6c345737bc6" providerId="ADAL" clId="{7B879E64-FD07-4638-95BA-D009D83E0B13}" dt="2025-10-15T14:25:21.520" v="83"/>
          <ac:cxnSpMkLst>
            <pc:docMk/>
            <pc:sldMk cId="690886916" sldId="256"/>
            <ac:cxnSpMk id="44" creationId="{00744A10-E571-FBB1-C206-CF2C8EAA5A0D}"/>
          </ac:cxnSpMkLst>
        </pc:cxnChg>
        <pc:cxnChg chg="add mod">
          <ac:chgData name="Sammy Ali" userId="b66ea723-170e-4129-93f1-c6c345737bc6" providerId="ADAL" clId="{7B879E64-FD07-4638-95BA-D009D83E0B13}" dt="2025-10-15T14:29:01.805" v="116" actId="208"/>
          <ac:cxnSpMkLst>
            <pc:docMk/>
            <pc:sldMk cId="690886916" sldId="256"/>
            <ac:cxnSpMk id="48" creationId="{D1B8EE47-249B-BFFB-855C-0405024BFD18}"/>
          </ac:cxnSpMkLst>
        </pc:cxnChg>
        <pc:cxnChg chg="add mod">
          <ac:chgData name="Sammy Ali" userId="b66ea723-170e-4129-93f1-c6c345737bc6" providerId="ADAL" clId="{7B879E64-FD07-4638-95BA-D009D83E0B13}" dt="2025-10-15T14:29:08.809" v="118" actId="208"/>
          <ac:cxnSpMkLst>
            <pc:docMk/>
            <pc:sldMk cId="690886916" sldId="256"/>
            <ac:cxnSpMk id="50" creationId="{D96C7BEE-3823-1022-6742-7989DB654E92}"/>
          </ac:cxnSpMkLst>
        </pc:cxnChg>
        <pc:cxnChg chg="add mod">
          <ac:chgData name="Sammy Ali" userId="b66ea723-170e-4129-93f1-c6c345737bc6" providerId="ADAL" clId="{7B879E64-FD07-4638-95BA-D009D83E0B13}" dt="2025-10-15T14:28:56.031" v="114" actId="208"/>
          <ac:cxnSpMkLst>
            <pc:docMk/>
            <pc:sldMk cId="690886916" sldId="256"/>
            <ac:cxnSpMk id="54" creationId="{8D33A76B-8552-B2D7-71FB-7BB556BC0780}"/>
          </ac:cxnSpMkLst>
        </pc:cxnChg>
        <pc:cxnChg chg="add mod">
          <ac:chgData name="Sammy Ali" userId="b66ea723-170e-4129-93f1-c6c345737bc6" providerId="ADAL" clId="{7B879E64-FD07-4638-95BA-D009D83E0B13}" dt="2025-10-15T14:29:04.342" v="117" actId="208"/>
          <ac:cxnSpMkLst>
            <pc:docMk/>
            <pc:sldMk cId="690886916" sldId="256"/>
            <ac:cxnSpMk id="56" creationId="{E892017D-AA72-A5AF-F7E4-79185F0DF97B}"/>
          </ac:cxnSpMkLst>
        </pc:cxnChg>
      </pc:sldChg>
      <pc:sldChg chg="add del">
        <pc:chgData name="Sammy Ali" userId="b66ea723-170e-4129-93f1-c6c345737bc6" providerId="ADAL" clId="{7B879E64-FD07-4638-95BA-D009D83E0B13}" dt="2025-10-15T14:31:03.125" v="124" actId="47"/>
        <pc:sldMkLst>
          <pc:docMk/>
          <pc:sldMk cId="74488834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B2482-6E8B-769A-3FA1-FFB612C8D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15681-77EF-0ACC-FA53-2348C90F3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D8C9B-E024-2ED5-CDE0-3DEA7750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C3BA7-DE62-3DD5-D669-FBFEE43F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BD452-FC0F-5327-9897-42D17A10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36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86127-2BB4-6A57-81D7-F173F7555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53E8A4-061A-B6CE-0183-AED1CD35A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B217D-28E0-F89F-A328-BDB3ACD03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15594-6B90-CE8E-B587-630B71D63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70C46-0D66-6C24-93C1-87792E36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48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CCCFE3-4244-59E8-CA81-2D7F7D8DE2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02942B-42E5-DFCA-EEFE-155F74AE4F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C3EB0-7382-B53C-607D-1C136CBD2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CA461-4829-D913-6A20-F27690C62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1CFDB-990C-7E19-039E-3A39E3956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17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6AA12-A0E9-57B3-8ABF-DAF044C8E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9D2F8-7B8E-6747-5745-BB4019C93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A4194-F34A-1D2D-A174-28F83EEA0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94881-63D4-3C1C-B9EA-FA90CB1AE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F56F9-7692-59AE-8A18-BF08F9319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6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61CD3-3554-7C26-64D8-0BBC37CE6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FCDD3-004A-741A-B44B-448B47217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0A9FF-64FB-25CC-D329-D56E2E44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FFB4-2A05-7554-1A1D-BC4F763E8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87163-E229-512D-4CEF-FD18F06B3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42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6A99A-FE47-3261-9EE7-6448B650E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FD37B-7B59-C4B2-B9A2-0B954F9DEB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EC924-B92A-5745-ADE7-F2FF3FDDB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C39D6-099E-1FD7-D297-DE96A7E8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BA6A8-121F-A6DC-71C9-E6BF698FC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F316BA-B196-F974-E86D-594CE05B5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73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D8184-CD07-F39B-023F-469C89D89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B6A508-F5F5-1043-AF83-B23E27604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33B0B-D4EF-1716-3628-A30715B965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FDCC4C-573F-B360-3885-A6060A627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869004-B71C-E647-92EE-7DD47E9A8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FA9E54-DE02-800B-4534-2BC8B22DC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8A9CBD-D6F4-4FFD-D16A-AE2F2E870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F86716-37D4-CB9B-7CEC-A4278BAF6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12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16AD1-A3C1-DD3D-D47D-59D1A61B4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8E162C-445B-43A3-1F75-CFD323EC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02516B-6151-6237-C40E-555207A4D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896C6C-FDF6-5386-BA38-9C9EF8844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176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AAE658-3DE9-A160-123D-F04B51A27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D91813-895F-4D7A-4EDF-E565A6787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FEF556-57B9-A165-058B-556EE9CDA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426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5E3D-D434-A902-9F61-4C6AC9283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85B1F-25C8-2E18-EC8D-3487892FA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659236-3196-2BB0-BFF4-FDE05558A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5B280-D554-7AFA-AFD4-044EDBFE1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745708-955D-AD63-D680-BAAB4514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307E99-BE53-D825-3E90-7B3D5E47A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10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91D2-BA42-5F0A-2299-776D29D62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BDE986-B854-756C-7D10-0AFA5E6B1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1BE2C6-EB9C-6451-D788-60E11F36C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BBA61-D14B-BE92-76F7-7F05BE530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A4D95-C550-BC1B-2BE9-5C4847B7B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302BC-A35E-14AE-5C06-17568473F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1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E2EA4E-156B-A7CE-B94C-B0FD5B026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FB0EC-BFC7-352A-B0C7-CBCAC2434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FDF1E-E192-CC8F-A9CC-53ABBACD6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4D87CF-322E-49BE-BF5B-924996EE66C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20189-7E21-F91D-A21E-576C99CF7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16358-39F4-51F3-4242-FB60F4669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69876F-975F-4929-8C77-11A95F938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088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qualifications@tsi.org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ive Process 5">
            <a:extLst>
              <a:ext uri="{FF2B5EF4-FFF2-40B4-BE49-F238E27FC236}">
                <a16:creationId xmlns:a16="http://schemas.microsoft.com/office/drawing/2014/main" id="{871F55BF-B5FC-27A5-11E4-75984996B91F}"/>
              </a:ext>
            </a:extLst>
          </p:cNvPr>
          <p:cNvSpPr/>
          <p:nvPr/>
        </p:nvSpPr>
        <p:spPr>
          <a:xfrm>
            <a:off x="630936" y="658368"/>
            <a:ext cx="2150872" cy="649224"/>
          </a:xfrm>
          <a:prstGeom prst="flowChartAlternateProcess">
            <a:avLst/>
          </a:prstGeom>
          <a:ln>
            <a:solidFill>
              <a:srgbClr val="4C2B5E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A655DE-53D3-7239-E453-EB760F237D36}"/>
              </a:ext>
            </a:extLst>
          </p:cNvPr>
          <p:cNvSpPr txBox="1"/>
          <p:nvPr/>
        </p:nvSpPr>
        <p:spPr>
          <a:xfrm>
            <a:off x="795019" y="740006"/>
            <a:ext cx="1691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Register for Level 6 Transition Package</a:t>
            </a:r>
          </a:p>
        </p:txBody>
      </p:sp>
      <p:sp>
        <p:nvSpPr>
          <p:cNvPr id="8" name="Flowchart: Alternative Process 7">
            <a:extLst>
              <a:ext uri="{FF2B5EF4-FFF2-40B4-BE49-F238E27FC236}">
                <a16:creationId xmlns:a16="http://schemas.microsoft.com/office/drawing/2014/main" id="{4D6B57F3-4E99-A919-48FD-2F853D8D3AF2}"/>
              </a:ext>
            </a:extLst>
          </p:cNvPr>
          <p:cNvSpPr/>
          <p:nvPr/>
        </p:nvSpPr>
        <p:spPr>
          <a:xfrm>
            <a:off x="3704845" y="563452"/>
            <a:ext cx="2150872" cy="1758357"/>
          </a:xfrm>
          <a:prstGeom prst="flowChartAlternateProcess">
            <a:avLst/>
          </a:prstGeom>
          <a:ln>
            <a:solidFill>
              <a:srgbClr val="4C2B5E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276438-F388-E685-CC85-1A22AB3A02B4}"/>
              </a:ext>
            </a:extLst>
          </p:cNvPr>
          <p:cNvSpPr txBox="1"/>
          <p:nvPr/>
        </p:nvSpPr>
        <p:spPr>
          <a:xfrm>
            <a:off x="3801364" y="642412"/>
            <a:ext cx="2096009" cy="160043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Receive your registration confirmation </a:t>
            </a:r>
          </a:p>
          <a:p>
            <a:endParaRPr lang="en-GB" sz="1400" dirty="0"/>
          </a:p>
          <a:p>
            <a:r>
              <a:rPr lang="en-GB" sz="1400" dirty="0"/>
              <a:t>Log into your Learning Management system and begin reading your training notes</a:t>
            </a:r>
          </a:p>
        </p:txBody>
      </p:sp>
      <p:sp>
        <p:nvSpPr>
          <p:cNvPr id="10" name="Flowchart: Alternative Process 9">
            <a:extLst>
              <a:ext uri="{FF2B5EF4-FFF2-40B4-BE49-F238E27FC236}">
                <a16:creationId xmlns:a16="http://schemas.microsoft.com/office/drawing/2014/main" id="{639BB7FB-9591-187D-B8DB-8CB5371DFD6E}"/>
              </a:ext>
            </a:extLst>
          </p:cNvPr>
          <p:cNvSpPr/>
          <p:nvPr/>
        </p:nvSpPr>
        <p:spPr>
          <a:xfrm>
            <a:off x="6776213" y="563452"/>
            <a:ext cx="3922267" cy="1899629"/>
          </a:xfrm>
          <a:prstGeom prst="flowChartAlternateProcess">
            <a:avLst/>
          </a:prstGeom>
          <a:ln>
            <a:solidFill>
              <a:srgbClr val="4C2B5E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9E0616-6920-9BA5-348A-5CF4DEEF0A32}"/>
              </a:ext>
            </a:extLst>
          </p:cNvPr>
          <p:cNvSpPr txBox="1"/>
          <p:nvPr/>
        </p:nvSpPr>
        <p:spPr>
          <a:xfrm>
            <a:off x="6863082" y="647199"/>
            <a:ext cx="37485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Submit your coursework to CTSI through your SharePoint folder by these dates:</a:t>
            </a:r>
          </a:p>
          <a:p>
            <a:endParaRPr lang="en-GB" sz="1400" dirty="0"/>
          </a:p>
          <a:p>
            <a:r>
              <a:rPr lang="en-GB" sz="1400" dirty="0"/>
              <a:t>November Exam Cycle – 1</a:t>
            </a:r>
            <a:r>
              <a:rPr lang="en-GB" sz="1400" baseline="30000" dirty="0"/>
              <a:t>st</a:t>
            </a:r>
            <a:r>
              <a:rPr lang="en-GB" sz="1400" dirty="0"/>
              <a:t> September</a:t>
            </a:r>
          </a:p>
          <a:p>
            <a:r>
              <a:rPr lang="en-GB" sz="1400" dirty="0"/>
              <a:t>May Exam Cycle – 1</a:t>
            </a:r>
            <a:r>
              <a:rPr lang="en-GB" sz="1400" baseline="30000" dirty="0"/>
              <a:t>st</a:t>
            </a:r>
            <a:r>
              <a:rPr lang="en-GB" sz="1400" dirty="0"/>
              <a:t> March</a:t>
            </a:r>
          </a:p>
          <a:p>
            <a:endParaRPr lang="en-GB" sz="1400" dirty="0"/>
          </a:p>
          <a:p>
            <a:r>
              <a:rPr lang="en-GB" sz="1400" dirty="0"/>
              <a:t>Email </a:t>
            </a:r>
            <a:r>
              <a:rPr lang="en-GB" sz="1400" dirty="0">
                <a:hlinkClick r:id="rId2"/>
              </a:rPr>
              <a:t>qualifications@tsi.org.uk</a:t>
            </a:r>
            <a:r>
              <a:rPr lang="en-GB" sz="1400" dirty="0"/>
              <a:t> for access to your folder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DFAF472-CFB8-BF06-1D47-8EE1FDE5C013}"/>
              </a:ext>
            </a:extLst>
          </p:cNvPr>
          <p:cNvCxnSpPr>
            <a:cxnSpLocks/>
          </p:cNvCxnSpPr>
          <p:nvPr/>
        </p:nvCxnSpPr>
        <p:spPr>
          <a:xfrm>
            <a:off x="2781808" y="1001616"/>
            <a:ext cx="923037" cy="0"/>
          </a:xfrm>
          <a:prstGeom prst="straightConnector1">
            <a:avLst/>
          </a:prstGeom>
          <a:ln>
            <a:solidFill>
              <a:srgbClr val="C1D84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D1978C4-809A-7584-77B6-0434733F2823}"/>
              </a:ext>
            </a:extLst>
          </p:cNvPr>
          <p:cNvCxnSpPr>
            <a:cxnSpLocks/>
          </p:cNvCxnSpPr>
          <p:nvPr/>
        </p:nvCxnSpPr>
        <p:spPr>
          <a:xfrm>
            <a:off x="5855717" y="1001616"/>
            <a:ext cx="920496" cy="0"/>
          </a:xfrm>
          <a:prstGeom prst="straightConnector1">
            <a:avLst/>
          </a:prstGeom>
          <a:ln>
            <a:solidFill>
              <a:srgbClr val="C1D84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Flowchart: Alternative Process 21">
            <a:extLst>
              <a:ext uri="{FF2B5EF4-FFF2-40B4-BE49-F238E27FC236}">
                <a16:creationId xmlns:a16="http://schemas.microsoft.com/office/drawing/2014/main" id="{CB7CE685-EC05-6A64-5636-9B91DB7C217B}"/>
              </a:ext>
            </a:extLst>
          </p:cNvPr>
          <p:cNvSpPr/>
          <p:nvPr/>
        </p:nvSpPr>
        <p:spPr>
          <a:xfrm>
            <a:off x="563373" y="2759973"/>
            <a:ext cx="3141472" cy="1600437"/>
          </a:xfrm>
          <a:prstGeom prst="flowChartAlternateProcess">
            <a:avLst/>
          </a:prstGeom>
          <a:ln>
            <a:solidFill>
              <a:srgbClr val="4C2B5E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9678CD-6B83-F328-67BF-C968BCE6035A}"/>
              </a:ext>
            </a:extLst>
          </p:cNvPr>
          <p:cNvSpPr txBox="1"/>
          <p:nvPr/>
        </p:nvSpPr>
        <p:spPr>
          <a:xfrm>
            <a:off x="618237" y="2822976"/>
            <a:ext cx="30866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Once the coursework has been submitted, it will be sent for marking.</a:t>
            </a:r>
          </a:p>
          <a:p>
            <a:endParaRPr lang="en-GB" sz="1400" dirty="0"/>
          </a:p>
          <a:p>
            <a:r>
              <a:rPr lang="en-GB" sz="1400" dirty="0"/>
              <a:t>If any amends are required, a member of the Qualifications Team will contact you prior to your Oral exam</a:t>
            </a:r>
          </a:p>
        </p:txBody>
      </p:sp>
      <p:sp>
        <p:nvSpPr>
          <p:cNvPr id="26" name="Flowchart: Alternative Process 25">
            <a:extLst>
              <a:ext uri="{FF2B5EF4-FFF2-40B4-BE49-F238E27FC236}">
                <a16:creationId xmlns:a16="http://schemas.microsoft.com/office/drawing/2014/main" id="{CA638B87-E186-A00B-2AA5-2741A849FEFA}"/>
              </a:ext>
            </a:extLst>
          </p:cNvPr>
          <p:cNvSpPr/>
          <p:nvPr/>
        </p:nvSpPr>
        <p:spPr>
          <a:xfrm>
            <a:off x="3855922" y="2759973"/>
            <a:ext cx="3141472" cy="1600438"/>
          </a:xfrm>
          <a:prstGeom prst="flowChartAlternateProcess">
            <a:avLst/>
          </a:prstGeom>
          <a:ln>
            <a:solidFill>
              <a:srgbClr val="4C2B5E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9B5B310-1C9D-40C9-488A-862EB4073276}"/>
              </a:ext>
            </a:extLst>
          </p:cNvPr>
          <p:cNvSpPr txBox="1"/>
          <p:nvPr/>
        </p:nvSpPr>
        <p:spPr>
          <a:xfrm>
            <a:off x="4040124" y="2772972"/>
            <a:ext cx="305074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Attend the Subject Revision Day, included within your Level 6 Apprenticeship Package.</a:t>
            </a:r>
          </a:p>
          <a:p>
            <a:endParaRPr lang="en-GB" sz="1400" dirty="0"/>
          </a:p>
          <a:p>
            <a:r>
              <a:rPr lang="en-GB" sz="1400" dirty="0"/>
              <a:t>Level 6 Candidates can attend the Food/Feed Oral Training for an additional cost</a:t>
            </a:r>
          </a:p>
        </p:txBody>
      </p:sp>
      <p:sp>
        <p:nvSpPr>
          <p:cNvPr id="30" name="Flowchart: Alternative Process 29">
            <a:extLst>
              <a:ext uri="{FF2B5EF4-FFF2-40B4-BE49-F238E27FC236}">
                <a16:creationId xmlns:a16="http://schemas.microsoft.com/office/drawing/2014/main" id="{95DA3F52-AD71-C717-39F9-EFE61C96785C}"/>
              </a:ext>
            </a:extLst>
          </p:cNvPr>
          <p:cNvSpPr/>
          <p:nvPr/>
        </p:nvSpPr>
        <p:spPr>
          <a:xfrm>
            <a:off x="7184336" y="2759972"/>
            <a:ext cx="3514144" cy="1600438"/>
          </a:xfrm>
          <a:prstGeom prst="flowChartAlternateProcess">
            <a:avLst/>
          </a:prstGeom>
          <a:ln>
            <a:solidFill>
              <a:srgbClr val="4C2B5E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961CF32-EBE2-777F-1AFF-FE6FAD9511DE}"/>
              </a:ext>
            </a:extLst>
          </p:cNvPr>
          <p:cNvSpPr txBox="1"/>
          <p:nvPr/>
        </p:nvSpPr>
        <p:spPr>
          <a:xfrm>
            <a:off x="7239201" y="2822973"/>
            <a:ext cx="33000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Receive your email invite to attend the Food/Feed Oral Examination.</a:t>
            </a:r>
          </a:p>
          <a:p>
            <a:endParaRPr lang="en-GB" sz="1400" dirty="0"/>
          </a:p>
          <a:p>
            <a:r>
              <a:rPr lang="en-GB" sz="1400" dirty="0"/>
              <a:t>Please check the exam timetable to confirm the date of when the Oral Examinations take place</a:t>
            </a:r>
          </a:p>
        </p:txBody>
      </p:sp>
      <p:sp>
        <p:nvSpPr>
          <p:cNvPr id="34" name="Flowchart: Alternative Process 33">
            <a:extLst>
              <a:ext uri="{FF2B5EF4-FFF2-40B4-BE49-F238E27FC236}">
                <a16:creationId xmlns:a16="http://schemas.microsoft.com/office/drawing/2014/main" id="{C5665A9D-B43B-3412-5F14-A3ECCA4432CF}"/>
              </a:ext>
            </a:extLst>
          </p:cNvPr>
          <p:cNvSpPr/>
          <p:nvPr/>
        </p:nvSpPr>
        <p:spPr>
          <a:xfrm>
            <a:off x="563373" y="4657301"/>
            <a:ext cx="7130289" cy="1758357"/>
          </a:xfrm>
          <a:prstGeom prst="flowChartAlternateProcess">
            <a:avLst/>
          </a:prstGeom>
          <a:ln>
            <a:solidFill>
              <a:srgbClr val="4C2B5E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C19AEFC-9F15-A581-6323-DB15412D8461}"/>
              </a:ext>
            </a:extLst>
          </p:cNvPr>
          <p:cNvSpPr txBox="1"/>
          <p:nvPr/>
        </p:nvSpPr>
        <p:spPr>
          <a:xfrm>
            <a:off x="694437" y="4720304"/>
            <a:ext cx="713028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Attend your Food/Feed Oral examination in either November or May exam cycle.</a:t>
            </a:r>
          </a:p>
          <a:p>
            <a:endParaRPr lang="en-GB" sz="1400" dirty="0"/>
          </a:p>
          <a:p>
            <a:r>
              <a:rPr lang="en-GB" sz="1400" dirty="0"/>
              <a:t>Your exam will be held on Microsoft Teams and will be recorded for moderation purposes. </a:t>
            </a:r>
          </a:p>
          <a:p>
            <a:endParaRPr lang="en-GB" sz="1400" dirty="0"/>
          </a:p>
          <a:p>
            <a:r>
              <a:rPr lang="en-GB" sz="1400" dirty="0"/>
              <a:t>You will be required to provide Photographic ID to show to a member of the Qualifications Team before the exam begins. Candidates will be also required to show their workspace areas and have a plain Microsoft Teams background for moderation purposes.</a:t>
            </a:r>
          </a:p>
        </p:txBody>
      </p:sp>
      <p:sp>
        <p:nvSpPr>
          <p:cNvPr id="37" name="Flowchart: Alternative Process 36">
            <a:extLst>
              <a:ext uri="{FF2B5EF4-FFF2-40B4-BE49-F238E27FC236}">
                <a16:creationId xmlns:a16="http://schemas.microsoft.com/office/drawing/2014/main" id="{F86AC4B5-FA29-4410-0842-CFC322EB7365}"/>
              </a:ext>
            </a:extLst>
          </p:cNvPr>
          <p:cNvSpPr/>
          <p:nvPr/>
        </p:nvSpPr>
        <p:spPr>
          <a:xfrm>
            <a:off x="7824726" y="4668683"/>
            <a:ext cx="3797298" cy="1746975"/>
          </a:xfrm>
          <a:prstGeom prst="flowChartAlternateProcess">
            <a:avLst/>
          </a:prstGeom>
          <a:ln>
            <a:solidFill>
              <a:srgbClr val="4C2B5E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59E90B-31D9-1111-B3B2-0E5D70D45D69}"/>
              </a:ext>
            </a:extLst>
          </p:cNvPr>
          <p:cNvSpPr txBox="1"/>
          <p:nvPr/>
        </p:nvSpPr>
        <p:spPr>
          <a:xfrm>
            <a:off x="7824726" y="4802600"/>
            <a:ext cx="389788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Exam results will be sent out to candidates following ratification:</a:t>
            </a:r>
          </a:p>
          <a:p>
            <a:endParaRPr lang="en-GB" sz="1400" dirty="0"/>
          </a:p>
          <a:p>
            <a:r>
              <a:rPr lang="en-GB" sz="1400" dirty="0"/>
              <a:t>November Exam Cycle – results given in January</a:t>
            </a:r>
          </a:p>
          <a:p>
            <a:r>
              <a:rPr lang="en-GB" sz="1400" dirty="0"/>
              <a:t>May Exam Cycle – results given in July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DD1E188-E921-1E09-7683-C5C0AF9DEADC}"/>
              </a:ext>
            </a:extLst>
          </p:cNvPr>
          <p:cNvCxnSpPr>
            <a:stCxn id="22" idx="3"/>
            <a:endCxn id="26" idx="1"/>
          </p:cNvCxnSpPr>
          <p:nvPr/>
        </p:nvCxnSpPr>
        <p:spPr>
          <a:xfrm>
            <a:off x="3704845" y="3560192"/>
            <a:ext cx="151077" cy="0"/>
          </a:xfrm>
          <a:prstGeom prst="straightConnector1">
            <a:avLst/>
          </a:prstGeom>
          <a:ln>
            <a:solidFill>
              <a:srgbClr val="C1D84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1B8EE47-249B-BFFB-855C-0405024BFD18}"/>
              </a:ext>
            </a:extLst>
          </p:cNvPr>
          <p:cNvCxnSpPr>
            <a:cxnSpLocks/>
          </p:cNvCxnSpPr>
          <p:nvPr/>
        </p:nvCxnSpPr>
        <p:spPr>
          <a:xfrm>
            <a:off x="6978271" y="3560189"/>
            <a:ext cx="212417" cy="2"/>
          </a:xfrm>
          <a:prstGeom prst="straightConnector1">
            <a:avLst/>
          </a:prstGeom>
          <a:ln>
            <a:solidFill>
              <a:srgbClr val="C1D84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96C7BEE-3823-1022-6742-7989DB654E92}"/>
              </a:ext>
            </a:extLst>
          </p:cNvPr>
          <p:cNvCxnSpPr>
            <a:cxnSpLocks/>
          </p:cNvCxnSpPr>
          <p:nvPr/>
        </p:nvCxnSpPr>
        <p:spPr>
          <a:xfrm>
            <a:off x="7693662" y="5536479"/>
            <a:ext cx="156501" cy="0"/>
          </a:xfrm>
          <a:prstGeom prst="straightConnector1">
            <a:avLst/>
          </a:prstGeom>
          <a:ln>
            <a:solidFill>
              <a:srgbClr val="C1D84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8D33A76B-8552-B2D7-71FB-7BB556BC0780}"/>
              </a:ext>
            </a:extLst>
          </p:cNvPr>
          <p:cNvCxnSpPr>
            <a:stCxn id="10" idx="2"/>
            <a:endCxn id="22" idx="0"/>
          </p:cNvCxnSpPr>
          <p:nvPr/>
        </p:nvCxnSpPr>
        <p:spPr>
          <a:xfrm rot="5400000">
            <a:off x="5287282" y="-690092"/>
            <a:ext cx="296892" cy="6603238"/>
          </a:xfrm>
          <a:prstGeom prst="bentConnector3">
            <a:avLst/>
          </a:prstGeom>
          <a:ln>
            <a:solidFill>
              <a:srgbClr val="C1D84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E892017D-AA72-A5AF-F7E4-79185F0DF97B}"/>
              </a:ext>
            </a:extLst>
          </p:cNvPr>
          <p:cNvCxnSpPr>
            <a:stCxn id="30" idx="2"/>
            <a:endCxn id="34" idx="0"/>
          </p:cNvCxnSpPr>
          <p:nvPr/>
        </p:nvCxnSpPr>
        <p:spPr>
          <a:xfrm rot="5400000">
            <a:off x="6386518" y="2102410"/>
            <a:ext cx="296891" cy="4812890"/>
          </a:xfrm>
          <a:prstGeom prst="bentConnector3">
            <a:avLst/>
          </a:prstGeom>
          <a:ln>
            <a:solidFill>
              <a:srgbClr val="C1D84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886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253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Sammy Ali</dc:creator>
  <cp:lastModifiedBy>Sammy Ali</cp:lastModifiedBy>
  <cp:revision>1</cp:revision>
  <dcterms:created xsi:type="dcterms:W3CDTF">2025-10-15T13:15:17Z</dcterms:created>
  <dcterms:modified xsi:type="dcterms:W3CDTF">2025-10-15T14:31:04Z</dcterms:modified>
</cp:coreProperties>
</file>